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95" r:id="rId4"/>
    <p:sldId id="282" r:id="rId5"/>
    <p:sldId id="300" r:id="rId6"/>
    <p:sldId id="283" r:id="rId7"/>
    <p:sldId id="297" r:id="rId8"/>
    <p:sldId id="261" r:id="rId9"/>
    <p:sldId id="299" r:id="rId10"/>
    <p:sldId id="278" r:id="rId11"/>
  </p:sldIdLst>
  <p:sldSz cx="9144000" cy="5143500" type="screen16x9"/>
  <p:notesSz cx="6858000" cy="9144000"/>
  <p:embeddedFontLst>
    <p:embeddedFont>
      <p:font typeface="Roboto Condensed" panose="020B0604020202020204" charset="0"/>
      <p:regular r:id="rId13"/>
      <p:bold r:id="rId14"/>
      <p:italic r:id="rId15"/>
      <p:boldItalic r:id="rId16"/>
    </p:embeddedFont>
    <p:embeddedFont>
      <p:font typeface="Roboto Condensed Light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Arv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7665BA-8202-44FC-AD62-C9F0E3EA811A}">
  <a:tblStyle styleId="{E27665BA-8202-44FC-AD62-C9F0E3EA81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5DE48A-E3B5-44D0-98CB-AE0B3FDC03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BA0EB7-98A9-49AE-AE6A-8DC2CB1FDC08}" type="doc">
      <dgm:prSet loTypeId="urn:microsoft.com/office/officeart/2005/8/layout/radial6" loCatId="cycle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9EEFB871-C255-44F5-A9EA-B557C4B2DAF4}">
      <dgm:prSet phldrT="[Text]"/>
      <dgm:spPr/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Data Analytics</a:t>
          </a:r>
          <a:endParaRPr lang="en-US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0BF8E3D-876A-4488-A6F7-C770F696AC87}" type="parTrans" cxnId="{6E862147-DF5E-4F41-9E44-92C62775E6C2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E78EAB0-F4D3-44A2-AD73-E7D9AC342C77}" type="sibTrans" cxnId="{6E862147-DF5E-4F41-9E44-92C62775E6C2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7725D0A-3D7B-469D-A3C7-B5D24999D1A7}">
      <dgm:prSet phldrT="[Text]" custT="1"/>
      <dgm:spPr/>
      <dgm:t>
        <a:bodyPr/>
        <a:lstStyle/>
        <a:p>
          <a:r>
            <a:rPr lang="en-US" sz="9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Programming</a:t>
          </a:r>
          <a:endParaRPr lang="en-US" sz="9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7298ADA-6576-4187-9F31-E14A295F5253}" type="parTrans" cxnId="{519E18D3-D410-400F-A7E1-EDCC2802BB3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D78EF84-EF4D-493F-9D69-F33D19E090CC}" type="sibTrans" cxnId="{519E18D3-D410-400F-A7E1-EDCC2802BB3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A9762CE-0BE0-4198-9AB3-50E3AC34A2FD}">
      <dgm:prSet phldrT="[Text]" custT="1"/>
      <dgm:spPr/>
      <dgm:t>
        <a:bodyPr/>
        <a:lstStyle/>
        <a:p>
          <a:r>
            <a:rPr lang="en-US" sz="900" b="1" dirty="0" smtClean="0">
              <a:effectLst/>
              <a:latin typeface="+mn-lt"/>
            </a:rPr>
            <a:t>Statistics</a:t>
          </a:r>
          <a:endParaRPr lang="en-US" sz="900" b="1" dirty="0">
            <a:effectLst/>
            <a:latin typeface="+mn-lt"/>
          </a:endParaRPr>
        </a:p>
      </dgm:t>
    </dgm:pt>
    <dgm:pt modelId="{9DE45D5D-91BC-45C6-BB75-9EF48EBE7787}" type="parTrans" cxnId="{C322AF33-4713-4F8D-9244-E8BDC6ACD09E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25D8E15-A247-4D9C-9DBD-723F73EAE03B}" type="sibTrans" cxnId="{C322AF33-4713-4F8D-9244-E8BDC6ACD09E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67C271-881F-45C2-9DC1-306188479251}">
      <dgm:prSet phldrT="[Text]"/>
      <dgm:spPr/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BI Tools</a:t>
          </a:r>
          <a:endParaRPr lang="en-US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FA3F170-BDD4-425F-A930-83785669C918}" type="parTrans" cxnId="{F8263C7D-3398-4A7A-B77A-7DBAD44DCD1C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BDFC0DD-DB69-48D4-BAF4-726BD710CE2C}" type="sibTrans" cxnId="{F8263C7D-3398-4A7A-B77A-7DBAD44DCD1C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333D9F0-5085-4849-A933-23A756791BAC}">
      <dgm:prSet phldrT="[Text]"/>
      <dgm:spPr/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Domain Knowledge</a:t>
          </a:r>
          <a:endParaRPr lang="en-US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8F2EC5F-7212-4CEC-AF3F-5E654248579E}" type="parTrans" cxnId="{CF2C1515-6465-46EC-B011-EB7A47D31CB8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2307700-CBE7-419C-9C1D-A942A0A31406}" type="sibTrans" cxnId="{CF2C1515-6465-46EC-B011-EB7A47D31CB8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087C3B0-EF59-4010-8083-3D5BD013EDE9}">
      <dgm:prSet phldrT="[Text]" custT="1"/>
      <dgm:spPr/>
      <dgm:t>
        <a:bodyPr/>
        <a:lstStyle/>
        <a:p>
          <a:r>
            <a:rPr lang="en-US" sz="9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Mathematics</a:t>
          </a:r>
          <a:endParaRPr lang="en-US" sz="9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DFAB6DB-F864-468C-8CDB-DF1BD51D60D7}" type="parTrans" cxnId="{352CBACA-5970-4D5A-9347-E6A9F3085419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4DF5175-8B76-4706-9507-B6957FD3DE49}" type="sibTrans" cxnId="{352CBACA-5970-4D5A-9347-E6A9F3085419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9445580-7796-4048-B73A-836D322E1C09}">
      <dgm:prSet phldrT="[Text]" custT="1"/>
      <dgm:spPr/>
      <dgm:t>
        <a:bodyPr/>
        <a:lstStyle/>
        <a:p>
          <a:r>
            <a:rPr lang="en-US" sz="9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Machine Learning</a:t>
          </a:r>
          <a:endParaRPr lang="en-US" sz="9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DDA062D-186F-47BC-9BD1-34D8323FDCAC}" type="parTrans" cxnId="{3CFC4941-DA6D-4118-AB45-EA96B468A695}">
      <dgm:prSet/>
      <dgm:spPr/>
      <dgm:t>
        <a:bodyPr/>
        <a:lstStyle/>
        <a:p>
          <a:endParaRPr lang="en-US" b="1"/>
        </a:p>
      </dgm:t>
    </dgm:pt>
    <dgm:pt modelId="{244E0342-1E0D-49F3-BD74-C98F378B5926}" type="sibTrans" cxnId="{3CFC4941-DA6D-4118-AB45-EA96B468A695}">
      <dgm:prSet/>
      <dgm:spPr/>
      <dgm:t>
        <a:bodyPr/>
        <a:lstStyle/>
        <a:p>
          <a:endParaRPr lang="en-US" b="1"/>
        </a:p>
      </dgm:t>
    </dgm:pt>
    <dgm:pt modelId="{74800008-B9AF-460F-90CF-D0443512BE37}" type="pres">
      <dgm:prSet presAssocID="{71BA0EB7-98A9-49AE-AE6A-8DC2CB1FDC0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3C2BAC6-2605-4C64-A83B-67431C673769}" type="pres">
      <dgm:prSet presAssocID="{9EEFB871-C255-44F5-A9EA-B557C4B2DAF4}" presName="centerShape" presStyleLbl="node0" presStyleIdx="0" presStyleCnt="1" custScaleX="98416" custScaleY="98896"/>
      <dgm:spPr/>
      <dgm:t>
        <a:bodyPr/>
        <a:lstStyle/>
        <a:p>
          <a:endParaRPr lang="en-US"/>
        </a:p>
      </dgm:t>
    </dgm:pt>
    <dgm:pt modelId="{614F15A4-C26D-46E1-A80F-1942095A26E8}" type="pres">
      <dgm:prSet presAssocID="{67725D0A-3D7B-469D-A3C7-B5D24999D1A7}" presName="node" presStyleLbl="node1" presStyleIdx="0" presStyleCnt="6" custScaleX="1623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764253-57C6-48F3-AF6F-A8748EF899A1}" type="pres">
      <dgm:prSet presAssocID="{67725D0A-3D7B-469D-A3C7-B5D24999D1A7}" presName="dummy" presStyleCnt="0"/>
      <dgm:spPr/>
      <dgm:t>
        <a:bodyPr/>
        <a:lstStyle/>
        <a:p>
          <a:endParaRPr lang="en-US"/>
        </a:p>
      </dgm:t>
    </dgm:pt>
    <dgm:pt modelId="{07A8729E-C7A5-4CC1-824A-C066E5310A13}" type="pres">
      <dgm:prSet presAssocID="{2D78EF84-EF4D-493F-9D69-F33D19E090CC}" presName="sibTrans" presStyleLbl="sibTrans2D1" presStyleIdx="0" presStyleCnt="6"/>
      <dgm:spPr/>
      <dgm:t>
        <a:bodyPr/>
        <a:lstStyle/>
        <a:p>
          <a:endParaRPr lang="en-US"/>
        </a:p>
      </dgm:t>
    </dgm:pt>
    <dgm:pt modelId="{C4D708B1-19C3-4546-B70B-AD0C50758B81}" type="pres">
      <dgm:prSet presAssocID="{5A9762CE-0BE0-4198-9AB3-50E3AC34A2FD}" presName="node" presStyleLbl="node1" presStyleIdx="1" presStyleCnt="6" custScaleX="1175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008BCA-2C5B-41E9-A825-61D588BDB6E8}" type="pres">
      <dgm:prSet presAssocID="{5A9762CE-0BE0-4198-9AB3-50E3AC34A2FD}" presName="dummy" presStyleCnt="0"/>
      <dgm:spPr/>
      <dgm:t>
        <a:bodyPr/>
        <a:lstStyle/>
        <a:p>
          <a:endParaRPr lang="en-US"/>
        </a:p>
      </dgm:t>
    </dgm:pt>
    <dgm:pt modelId="{21CE57D4-8422-4EAB-99CA-7A22B01F72BC}" type="pres">
      <dgm:prSet presAssocID="{A25D8E15-A247-4D9C-9DBD-723F73EAE03B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86C1ED0-F754-4C3D-978A-E157F6C396DF}" type="pres">
      <dgm:prSet presAssocID="{9B67C271-881F-45C2-9DC1-306188479251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2BB2C2-06B3-4F39-9245-2F0564113458}" type="pres">
      <dgm:prSet presAssocID="{9B67C271-881F-45C2-9DC1-306188479251}" presName="dummy" presStyleCnt="0"/>
      <dgm:spPr/>
      <dgm:t>
        <a:bodyPr/>
        <a:lstStyle/>
        <a:p>
          <a:endParaRPr lang="en-US"/>
        </a:p>
      </dgm:t>
    </dgm:pt>
    <dgm:pt modelId="{11D1A261-8D02-4A68-9B07-B5FB725A2C05}" type="pres">
      <dgm:prSet presAssocID="{EBDFC0DD-DB69-48D4-BAF4-726BD710CE2C}" presName="sibTrans" presStyleLbl="sibTrans2D1" presStyleIdx="2" presStyleCnt="6"/>
      <dgm:spPr/>
      <dgm:t>
        <a:bodyPr/>
        <a:lstStyle/>
        <a:p>
          <a:endParaRPr lang="en-US"/>
        </a:p>
      </dgm:t>
    </dgm:pt>
    <dgm:pt modelId="{18B1ED33-74A9-4C35-B3D8-E6A03EF72DB4}" type="pres">
      <dgm:prSet presAssocID="{3333D9F0-5085-4849-A933-23A756791BAC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A17740-A134-487A-8E98-26F6AFDE0807}" type="pres">
      <dgm:prSet presAssocID="{3333D9F0-5085-4849-A933-23A756791BAC}" presName="dummy" presStyleCnt="0"/>
      <dgm:spPr/>
      <dgm:t>
        <a:bodyPr/>
        <a:lstStyle/>
        <a:p>
          <a:endParaRPr lang="en-US"/>
        </a:p>
      </dgm:t>
    </dgm:pt>
    <dgm:pt modelId="{85733C31-A206-40CF-8726-BA4FA64BADBB}" type="pres">
      <dgm:prSet presAssocID="{A2307700-CBE7-419C-9C1D-A942A0A31406}" presName="sibTrans" presStyleLbl="sibTrans2D1" presStyleIdx="3" presStyleCnt="6"/>
      <dgm:spPr/>
      <dgm:t>
        <a:bodyPr/>
        <a:lstStyle/>
        <a:p>
          <a:endParaRPr lang="en-US"/>
        </a:p>
      </dgm:t>
    </dgm:pt>
    <dgm:pt modelId="{F7601DFF-34DE-4979-80F5-A9C557755A41}" type="pres">
      <dgm:prSet presAssocID="{D087C3B0-EF59-4010-8083-3D5BD013EDE9}" presName="node" presStyleLbl="node1" presStyleIdx="4" presStyleCnt="6" custScaleX="1302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A4D50-BF78-43A1-8DE3-BC9396B673B3}" type="pres">
      <dgm:prSet presAssocID="{D087C3B0-EF59-4010-8083-3D5BD013EDE9}" presName="dummy" presStyleCnt="0"/>
      <dgm:spPr/>
      <dgm:t>
        <a:bodyPr/>
        <a:lstStyle/>
        <a:p>
          <a:endParaRPr lang="en-US"/>
        </a:p>
      </dgm:t>
    </dgm:pt>
    <dgm:pt modelId="{E8B2447B-AFA1-47D0-BCAF-55E044EC4B56}" type="pres">
      <dgm:prSet presAssocID="{44DF5175-8B76-4706-9507-B6957FD3DE49}" presName="sibTrans" presStyleLbl="sibTrans2D1" presStyleIdx="4" presStyleCnt="6"/>
      <dgm:spPr/>
      <dgm:t>
        <a:bodyPr/>
        <a:lstStyle/>
        <a:p>
          <a:endParaRPr lang="en-US"/>
        </a:p>
      </dgm:t>
    </dgm:pt>
    <dgm:pt modelId="{9B827E98-E037-4666-B63C-EF1A0E9C6524}" type="pres">
      <dgm:prSet presAssocID="{99445580-7796-4048-B73A-836D322E1C09}" presName="node" presStyleLbl="node1" presStyleIdx="5" presStyleCnt="6" custScaleX="119829" custRadScaleRad="101935" custRadScaleInc="478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F383AA-A5FE-47DA-BE14-475C83C3C435}" type="pres">
      <dgm:prSet presAssocID="{99445580-7796-4048-B73A-836D322E1C09}" presName="dummy" presStyleCnt="0"/>
      <dgm:spPr/>
      <dgm:t>
        <a:bodyPr/>
        <a:lstStyle/>
        <a:p>
          <a:endParaRPr lang="en-US"/>
        </a:p>
      </dgm:t>
    </dgm:pt>
    <dgm:pt modelId="{631CC8C5-9990-48C6-BDBB-0C622AE29DA8}" type="pres">
      <dgm:prSet presAssocID="{244E0342-1E0D-49F3-BD74-C98F378B5926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E88D7D53-75E6-4092-9DE4-0D4F84B81803}" type="presOf" srcId="{EBDFC0DD-DB69-48D4-BAF4-726BD710CE2C}" destId="{11D1A261-8D02-4A68-9B07-B5FB725A2C05}" srcOrd="0" destOrd="0" presId="urn:microsoft.com/office/officeart/2005/8/layout/radial6"/>
    <dgm:cxn modelId="{CF2C1515-6465-46EC-B011-EB7A47D31CB8}" srcId="{9EEFB871-C255-44F5-A9EA-B557C4B2DAF4}" destId="{3333D9F0-5085-4849-A933-23A756791BAC}" srcOrd="3" destOrd="0" parTransId="{68F2EC5F-7212-4CEC-AF3F-5E654248579E}" sibTransId="{A2307700-CBE7-419C-9C1D-A942A0A31406}"/>
    <dgm:cxn modelId="{6E862147-DF5E-4F41-9E44-92C62775E6C2}" srcId="{71BA0EB7-98A9-49AE-AE6A-8DC2CB1FDC08}" destId="{9EEFB871-C255-44F5-A9EA-B557C4B2DAF4}" srcOrd="0" destOrd="0" parTransId="{A0BF8E3D-876A-4488-A6F7-C770F696AC87}" sibTransId="{CE78EAB0-F4D3-44A2-AD73-E7D9AC342C77}"/>
    <dgm:cxn modelId="{F07BA0CE-DC80-40A4-8882-ECF9BA85809B}" type="presOf" srcId="{D087C3B0-EF59-4010-8083-3D5BD013EDE9}" destId="{F7601DFF-34DE-4979-80F5-A9C557755A41}" srcOrd="0" destOrd="0" presId="urn:microsoft.com/office/officeart/2005/8/layout/radial6"/>
    <dgm:cxn modelId="{10B96011-E1F6-4B6A-A4E8-D31823FE464F}" type="presOf" srcId="{2D78EF84-EF4D-493F-9D69-F33D19E090CC}" destId="{07A8729E-C7A5-4CC1-824A-C066E5310A13}" srcOrd="0" destOrd="0" presId="urn:microsoft.com/office/officeart/2005/8/layout/radial6"/>
    <dgm:cxn modelId="{220A0650-5314-4D71-9792-22D04555A0A3}" type="presOf" srcId="{9EEFB871-C255-44F5-A9EA-B557C4B2DAF4}" destId="{83C2BAC6-2605-4C64-A83B-67431C673769}" srcOrd="0" destOrd="0" presId="urn:microsoft.com/office/officeart/2005/8/layout/radial6"/>
    <dgm:cxn modelId="{D92DD9ED-F0C0-4853-B926-612B632127F4}" type="presOf" srcId="{A25D8E15-A247-4D9C-9DBD-723F73EAE03B}" destId="{21CE57D4-8422-4EAB-99CA-7A22B01F72BC}" srcOrd="0" destOrd="0" presId="urn:microsoft.com/office/officeart/2005/8/layout/radial6"/>
    <dgm:cxn modelId="{86D789C4-2AB6-46CA-99D4-3D842975D14D}" type="presOf" srcId="{A2307700-CBE7-419C-9C1D-A942A0A31406}" destId="{85733C31-A206-40CF-8726-BA4FA64BADBB}" srcOrd="0" destOrd="0" presId="urn:microsoft.com/office/officeart/2005/8/layout/radial6"/>
    <dgm:cxn modelId="{352CBACA-5970-4D5A-9347-E6A9F3085419}" srcId="{9EEFB871-C255-44F5-A9EA-B557C4B2DAF4}" destId="{D087C3B0-EF59-4010-8083-3D5BD013EDE9}" srcOrd="4" destOrd="0" parTransId="{FDFAB6DB-F864-468C-8CDB-DF1BD51D60D7}" sibTransId="{44DF5175-8B76-4706-9507-B6957FD3DE49}"/>
    <dgm:cxn modelId="{7F9E8DFA-CE0B-4575-B69D-7848A393EBE6}" type="presOf" srcId="{244E0342-1E0D-49F3-BD74-C98F378B5926}" destId="{631CC8C5-9990-48C6-BDBB-0C622AE29DA8}" srcOrd="0" destOrd="0" presId="urn:microsoft.com/office/officeart/2005/8/layout/radial6"/>
    <dgm:cxn modelId="{397EE6FF-690F-40DD-B54C-15EF75BB2E43}" type="presOf" srcId="{3333D9F0-5085-4849-A933-23A756791BAC}" destId="{18B1ED33-74A9-4C35-B3D8-E6A03EF72DB4}" srcOrd="0" destOrd="0" presId="urn:microsoft.com/office/officeart/2005/8/layout/radial6"/>
    <dgm:cxn modelId="{3CFC4941-DA6D-4118-AB45-EA96B468A695}" srcId="{9EEFB871-C255-44F5-A9EA-B557C4B2DAF4}" destId="{99445580-7796-4048-B73A-836D322E1C09}" srcOrd="5" destOrd="0" parTransId="{7DDA062D-186F-47BC-9BD1-34D8323FDCAC}" sibTransId="{244E0342-1E0D-49F3-BD74-C98F378B5926}"/>
    <dgm:cxn modelId="{519E18D3-D410-400F-A7E1-EDCC2802BB3B}" srcId="{9EEFB871-C255-44F5-A9EA-B557C4B2DAF4}" destId="{67725D0A-3D7B-469D-A3C7-B5D24999D1A7}" srcOrd="0" destOrd="0" parTransId="{F7298ADA-6576-4187-9F31-E14A295F5253}" sibTransId="{2D78EF84-EF4D-493F-9D69-F33D19E090CC}"/>
    <dgm:cxn modelId="{F8263C7D-3398-4A7A-B77A-7DBAD44DCD1C}" srcId="{9EEFB871-C255-44F5-A9EA-B557C4B2DAF4}" destId="{9B67C271-881F-45C2-9DC1-306188479251}" srcOrd="2" destOrd="0" parTransId="{7FA3F170-BDD4-425F-A930-83785669C918}" sibTransId="{EBDFC0DD-DB69-48D4-BAF4-726BD710CE2C}"/>
    <dgm:cxn modelId="{C5563219-C922-41B8-AB61-F3FE66A8FD59}" type="presOf" srcId="{99445580-7796-4048-B73A-836D322E1C09}" destId="{9B827E98-E037-4666-B63C-EF1A0E9C6524}" srcOrd="0" destOrd="0" presId="urn:microsoft.com/office/officeart/2005/8/layout/radial6"/>
    <dgm:cxn modelId="{C9504AB2-89DF-4B51-8D2A-112BA3BC40DB}" type="presOf" srcId="{44DF5175-8B76-4706-9507-B6957FD3DE49}" destId="{E8B2447B-AFA1-47D0-BCAF-55E044EC4B56}" srcOrd="0" destOrd="0" presId="urn:microsoft.com/office/officeart/2005/8/layout/radial6"/>
    <dgm:cxn modelId="{FB3F6491-F7A0-476F-B832-6775402690BA}" type="presOf" srcId="{5A9762CE-0BE0-4198-9AB3-50E3AC34A2FD}" destId="{C4D708B1-19C3-4546-B70B-AD0C50758B81}" srcOrd="0" destOrd="0" presId="urn:microsoft.com/office/officeart/2005/8/layout/radial6"/>
    <dgm:cxn modelId="{6B90F751-879C-44E4-BAE3-B369317E0C3E}" type="presOf" srcId="{67725D0A-3D7B-469D-A3C7-B5D24999D1A7}" destId="{614F15A4-C26D-46E1-A80F-1942095A26E8}" srcOrd="0" destOrd="0" presId="urn:microsoft.com/office/officeart/2005/8/layout/radial6"/>
    <dgm:cxn modelId="{C322AF33-4713-4F8D-9244-E8BDC6ACD09E}" srcId="{9EEFB871-C255-44F5-A9EA-B557C4B2DAF4}" destId="{5A9762CE-0BE0-4198-9AB3-50E3AC34A2FD}" srcOrd="1" destOrd="0" parTransId="{9DE45D5D-91BC-45C6-BB75-9EF48EBE7787}" sibTransId="{A25D8E15-A247-4D9C-9DBD-723F73EAE03B}"/>
    <dgm:cxn modelId="{F28A4917-0DB2-45F0-B0D6-4A28E6EC8F9E}" type="presOf" srcId="{71BA0EB7-98A9-49AE-AE6A-8DC2CB1FDC08}" destId="{74800008-B9AF-460F-90CF-D0443512BE37}" srcOrd="0" destOrd="0" presId="urn:microsoft.com/office/officeart/2005/8/layout/radial6"/>
    <dgm:cxn modelId="{5DAC6351-3BD6-4CA2-B0CE-6C62CF5DB624}" type="presOf" srcId="{9B67C271-881F-45C2-9DC1-306188479251}" destId="{586C1ED0-F754-4C3D-978A-E157F6C396DF}" srcOrd="0" destOrd="0" presId="urn:microsoft.com/office/officeart/2005/8/layout/radial6"/>
    <dgm:cxn modelId="{4110EEB1-D490-455C-94BA-1AC1C6F27D13}" type="presParOf" srcId="{74800008-B9AF-460F-90CF-D0443512BE37}" destId="{83C2BAC6-2605-4C64-A83B-67431C673769}" srcOrd="0" destOrd="0" presId="urn:microsoft.com/office/officeart/2005/8/layout/radial6"/>
    <dgm:cxn modelId="{0672EB39-0CE3-4BD8-947B-94C6DE008821}" type="presParOf" srcId="{74800008-B9AF-460F-90CF-D0443512BE37}" destId="{614F15A4-C26D-46E1-A80F-1942095A26E8}" srcOrd="1" destOrd="0" presId="urn:microsoft.com/office/officeart/2005/8/layout/radial6"/>
    <dgm:cxn modelId="{4D162293-9DE4-463B-98AE-899AF332C9AD}" type="presParOf" srcId="{74800008-B9AF-460F-90CF-D0443512BE37}" destId="{E4764253-57C6-48F3-AF6F-A8748EF899A1}" srcOrd="2" destOrd="0" presId="urn:microsoft.com/office/officeart/2005/8/layout/radial6"/>
    <dgm:cxn modelId="{C601D013-BA7A-4734-B8ED-F955F29DF9BC}" type="presParOf" srcId="{74800008-B9AF-460F-90CF-D0443512BE37}" destId="{07A8729E-C7A5-4CC1-824A-C066E5310A13}" srcOrd="3" destOrd="0" presId="urn:microsoft.com/office/officeart/2005/8/layout/radial6"/>
    <dgm:cxn modelId="{DE13E950-1E09-4923-AEA6-434E4156B871}" type="presParOf" srcId="{74800008-B9AF-460F-90CF-D0443512BE37}" destId="{C4D708B1-19C3-4546-B70B-AD0C50758B81}" srcOrd="4" destOrd="0" presId="urn:microsoft.com/office/officeart/2005/8/layout/radial6"/>
    <dgm:cxn modelId="{A161A24B-1DE5-417E-8E7D-F0FBE43F8819}" type="presParOf" srcId="{74800008-B9AF-460F-90CF-D0443512BE37}" destId="{87008BCA-2C5B-41E9-A825-61D588BDB6E8}" srcOrd="5" destOrd="0" presId="urn:microsoft.com/office/officeart/2005/8/layout/radial6"/>
    <dgm:cxn modelId="{B6FDCE9E-C8CA-4C75-A37B-B86CEDF2E05A}" type="presParOf" srcId="{74800008-B9AF-460F-90CF-D0443512BE37}" destId="{21CE57D4-8422-4EAB-99CA-7A22B01F72BC}" srcOrd="6" destOrd="0" presId="urn:microsoft.com/office/officeart/2005/8/layout/radial6"/>
    <dgm:cxn modelId="{549970C2-F575-472E-8754-583CE2F58C5E}" type="presParOf" srcId="{74800008-B9AF-460F-90CF-D0443512BE37}" destId="{586C1ED0-F754-4C3D-978A-E157F6C396DF}" srcOrd="7" destOrd="0" presId="urn:microsoft.com/office/officeart/2005/8/layout/radial6"/>
    <dgm:cxn modelId="{28038E1A-DB0F-4D55-A400-85D416453480}" type="presParOf" srcId="{74800008-B9AF-460F-90CF-D0443512BE37}" destId="{C72BB2C2-06B3-4F39-9245-2F0564113458}" srcOrd="8" destOrd="0" presId="urn:microsoft.com/office/officeart/2005/8/layout/radial6"/>
    <dgm:cxn modelId="{73339856-48E6-4421-909A-E25E6259E459}" type="presParOf" srcId="{74800008-B9AF-460F-90CF-D0443512BE37}" destId="{11D1A261-8D02-4A68-9B07-B5FB725A2C05}" srcOrd="9" destOrd="0" presId="urn:microsoft.com/office/officeart/2005/8/layout/radial6"/>
    <dgm:cxn modelId="{9956D57E-6385-4B1D-A128-8197C262D0B0}" type="presParOf" srcId="{74800008-B9AF-460F-90CF-D0443512BE37}" destId="{18B1ED33-74A9-4C35-B3D8-E6A03EF72DB4}" srcOrd="10" destOrd="0" presId="urn:microsoft.com/office/officeart/2005/8/layout/radial6"/>
    <dgm:cxn modelId="{895D2C5C-EBBA-47DE-8831-8314E2DC2B9A}" type="presParOf" srcId="{74800008-B9AF-460F-90CF-D0443512BE37}" destId="{04A17740-A134-487A-8E98-26F6AFDE0807}" srcOrd="11" destOrd="0" presId="urn:microsoft.com/office/officeart/2005/8/layout/radial6"/>
    <dgm:cxn modelId="{601EC16E-72A5-4537-A1D7-49903F8467E8}" type="presParOf" srcId="{74800008-B9AF-460F-90CF-D0443512BE37}" destId="{85733C31-A206-40CF-8726-BA4FA64BADBB}" srcOrd="12" destOrd="0" presId="urn:microsoft.com/office/officeart/2005/8/layout/radial6"/>
    <dgm:cxn modelId="{5434FDD9-A10A-4650-9952-7E31E246832E}" type="presParOf" srcId="{74800008-B9AF-460F-90CF-D0443512BE37}" destId="{F7601DFF-34DE-4979-80F5-A9C557755A41}" srcOrd="13" destOrd="0" presId="urn:microsoft.com/office/officeart/2005/8/layout/radial6"/>
    <dgm:cxn modelId="{1D6BB541-7521-490C-A3B2-197BACB80EE7}" type="presParOf" srcId="{74800008-B9AF-460F-90CF-D0443512BE37}" destId="{D5FA4D50-BF78-43A1-8DE3-BC9396B673B3}" srcOrd="14" destOrd="0" presId="urn:microsoft.com/office/officeart/2005/8/layout/radial6"/>
    <dgm:cxn modelId="{83448029-2496-40DE-B923-A355EB8BE480}" type="presParOf" srcId="{74800008-B9AF-460F-90CF-D0443512BE37}" destId="{E8B2447B-AFA1-47D0-BCAF-55E044EC4B56}" srcOrd="15" destOrd="0" presId="urn:microsoft.com/office/officeart/2005/8/layout/radial6"/>
    <dgm:cxn modelId="{879BC0CC-5E61-4EDC-BB08-8CC65C2A0FBF}" type="presParOf" srcId="{74800008-B9AF-460F-90CF-D0443512BE37}" destId="{9B827E98-E037-4666-B63C-EF1A0E9C6524}" srcOrd="16" destOrd="0" presId="urn:microsoft.com/office/officeart/2005/8/layout/radial6"/>
    <dgm:cxn modelId="{AF42D067-3D9D-4CC6-A4C5-32B0DF8EC51E}" type="presParOf" srcId="{74800008-B9AF-460F-90CF-D0443512BE37}" destId="{6DF383AA-A5FE-47DA-BE14-475C83C3C435}" srcOrd="17" destOrd="0" presId="urn:microsoft.com/office/officeart/2005/8/layout/radial6"/>
    <dgm:cxn modelId="{95588C64-C945-4C41-8271-D8F4B4AD0468}" type="presParOf" srcId="{74800008-B9AF-460F-90CF-D0443512BE37}" destId="{631CC8C5-9990-48C6-BDBB-0C622AE29DA8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1CC8C5-9990-48C6-BDBB-0C622AE29DA8}">
      <dsp:nvSpPr>
        <dsp:cNvPr id="0" name=""/>
        <dsp:cNvSpPr/>
      </dsp:nvSpPr>
      <dsp:spPr>
        <a:xfrm>
          <a:off x="1067210" y="381244"/>
          <a:ext cx="2618916" cy="2618916"/>
        </a:xfrm>
        <a:prstGeom prst="blockArc">
          <a:avLst>
            <a:gd name="adj1" fmla="val 12696466"/>
            <a:gd name="adj2" fmla="val 16277314"/>
            <a:gd name="adj3" fmla="val 4508"/>
          </a:avLst>
        </a:prstGeom>
        <a:solidFill>
          <a:schemeClr val="accent1">
            <a:shade val="90000"/>
            <a:hueOff val="250475"/>
            <a:satOff val="-20681"/>
            <a:lumOff val="309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2447B-AFA1-47D0-BCAF-55E044EC4B56}">
      <dsp:nvSpPr>
        <dsp:cNvPr id="0" name=""/>
        <dsp:cNvSpPr/>
      </dsp:nvSpPr>
      <dsp:spPr>
        <a:xfrm>
          <a:off x="1081605" y="357269"/>
          <a:ext cx="2618916" cy="2618916"/>
        </a:xfrm>
        <a:prstGeom prst="blockArc">
          <a:avLst>
            <a:gd name="adj1" fmla="val 8924154"/>
            <a:gd name="adj2" fmla="val 12621358"/>
            <a:gd name="adj3" fmla="val 4508"/>
          </a:avLst>
        </a:prstGeom>
        <a:solidFill>
          <a:schemeClr val="accent1">
            <a:shade val="90000"/>
            <a:hueOff val="200380"/>
            <a:satOff val="-16545"/>
            <a:lumOff val="2479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733C31-A206-40CF-8726-BA4FA64BADBB}">
      <dsp:nvSpPr>
        <dsp:cNvPr id="0" name=""/>
        <dsp:cNvSpPr/>
      </dsp:nvSpPr>
      <dsp:spPr>
        <a:xfrm>
          <a:off x="1095993" y="381567"/>
          <a:ext cx="2618916" cy="2618916"/>
        </a:xfrm>
        <a:prstGeom prst="blockArc">
          <a:avLst>
            <a:gd name="adj1" fmla="val 5400000"/>
            <a:gd name="adj2" fmla="val 9000000"/>
            <a:gd name="adj3" fmla="val 4508"/>
          </a:avLst>
        </a:prstGeom>
        <a:solidFill>
          <a:schemeClr val="accent1">
            <a:shade val="90000"/>
            <a:hueOff val="150285"/>
            <a:satOff val="-12409"/>
            <a:lumOff val="185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D1A261-8D02-4A68-9B07-B5FB725A2C05}">
      <dsp:nvSpPr>
        <dsp:cNvPr id="0" name=""/>
        <dsp:cNvSpPr/>
      </dsp:nvSpPr>
      <dsp:spPr>
        <a:xfrm>
          <a:off x="1095993" y="381567"/>
          <a:ext cx="2618916" cy="2618916"/>
        </a:xfrm>
        <a:prstGeom prst="blockArc">
          <a:avLst>
            <a:gd name="adj1" fmla="val 1800000"/>
            <a:gd name="adj2" fmla="val 5400000"/>
            <a:gd name="adj3" fmla="val 4508"/>
          </a:avLst>
        </a:prstGeom>
        <a:solidFill>
          <a:schemeClr val="accent1">
            <a:shade val="90000"/>
            <a:hueOff val="100190"/>
            <a:satOff val="-8272"/>
            <a:lumOff val="123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CE57D4-8422-4EAB-99CA-7A22B01F72BC}">
      <dsp:nvSpPr>
        <dsp:cNvPr id="0" name=""/>
        <dsp:cNvSpPr/>
      </dsp:nvSpPr>
      <dsp:spPr>
        <a:xfrm>
          <a:off x="1095993" y="381567"/>
          <a:ext cx="2618916" cy="2618916"/>
        </a:xfrm>
        <a:prstGeom prst="blockArc">
          <a:avLst>
            <a:gd name="adj1" fmla="val 19800000"/>
            <a:gd name="adj2" fmla="val 1800000"/>
            <a:gd name="adj3" fmla="val 4508"/>
          </a:avLst>
        </a:prstGeom>
        <a:solidFill>
          <a:schemeClr val="accent1">
            <a:shade val="90000"/>
            <a:hueOff val="50095"/>
            <a:satOff val="-4136"/>
            <a:lumOff val="619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A8729E-C7A5-4CC1-824A-C066E5310A13}">
      <dsp:nvSpPr>
        <dsp:cNvPr id="0" name=""/>
        <dsp:cNvSpPr/>
      </dsp:nvSpPr>
      <dsp:spPr>
        <a:xfrm>
          <a:off x="1095993" y="381567"/>
          <a:ext cx="2618916" cy="2618916"/>
        </a:xfrm>
        <a:prstGeom prst="blockArc">
          <a:avLst>
            <a:gd name="adj1" fmla="val 16200000"/>
            <a:gd name="adj2" fmla="val 19800000"/>
            <a:gd name="adj3" fmla="val 4508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2BAC6-2605-4C64-A83B-67431C673769}">
      <dsp:nvSpPr>
        <dsp:cNvPr id="0" name=""/>
        <dsp:cNvSpPr/>
      </dsp:nvSpPr>
      <dsp:spPr>
        <a:xfrm>
          <a:off x="1829163" y="1111926"/>
          <a:ext cx="1152577" cy="1158199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Data Analytics</a:t>
          </a:r>
          <a:endParaRPr lang="en-US" sz="13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997954" y="1281540"/>
        <a:ext cx="814995" cy="818971"/>
      </dsp:txXfrm>
    </dsp:sp>
    <dsp:sp modelId="{614F15A4-C26D-46E1-A80F-1942095A26E8}">
      <dsp:nvSpPr>
        <dsp:cNvPr id="0" name=""/>
        <dsp:cNvSpPr/>
      </dsp:nvSpPr>
      <dsp:spPr>
        <a:xfrm>
          <a:off x="1739872" y="1185"/>
          <a:ext cx="1331158" cy="819790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Programming</a:t>
          </a:r>
          <a:endParaRPr lang="en-US" sz="9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934816" y="121240"/>
        <a:ext cx="941270" cy="579680"/>
      </dsp:txXfrm>
    </dsp:sp>
    <dsp:sp modelId="{C4D708B1-19C3-4546-B70B-AD0C50758B81}">
      <dsp:nvSpPr>
        <dsp:cNvPr id="0" name=""/>
        <dsp:cNvSpPr/>
      </dsp:nvSpPr>
      <dsp:spPr>
        <a:xfrm>
          <a:off x="3032012" y="641158"/>
          <a:ext cx="963810" cy="819790"/>
        </a:xfrm>
        <a:prstGeom prst="ellipse">
          <a:avLst/>
        </a:prstGeom>
        <a:solidFill>
          <a:schemeClr val="accent1">
            <a:shade val="80000"/>
            <a:hueOff val="50084"/>
            <a:satOff val="-4187"/>
            <a:lumOff val="65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1" kern="1200" dirty="0" smtClean="0">
              <a:effectLst/>
              <a:latin typeface="+mn-lt"/>
            </a:rPr>
            <a:t>Statistics</a:t>
          </a:r>
          <a:endParaRPr lang="en-US" sz="900" b="1" kern="1200" dirty="0">
            <a:effectLst/>
            <a:latin typeface="+mn-lt"/>
          </a:endParaRPr>
        </a:p>
      </dsp:txBody>
      <dsp:txXfrm>
        <a:off x="3173159" y="761213"/>
        <a:ext cx="681516" cy="579680"/>
      </dsp:txXfrm>
    </dsp:sp>
    <dsp:sp modelId="{586C1ED0-F754-4C3D-978A-E157F6C396DF}">
      <dsp:nvSpPr>
        <dsp:cNvPr id="0" name=""/>
        <dsp:cNvSpPr/>
      </dsp:nvSpPr>
      <dsp:spPr>
        <a:xfrm>
          <a:off x="3104022" y="1921103"/>
          <a:ext cx="819790" cy="819790"/>
        </a:xfrm>
        <a:prstGeom prst="ellipse">
          <a:avLst/>
        </a:prstGeom>
        <a:solidFill>
          <a:schemeClr val="accent1">
            <a:shade val="80000"/>
            <a:hueOff val="100168"/>
            <a:satOff val="-8375"/>
            <a:lumOff val="13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BI Tools</a:t>
          </a:r>
          <a:endParaRPr lang="en-US" sz="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224077" y="2041158"/>
        <a:ext cx="579680" cy="579680"/>
      </dsp:txXfrm>
    </dsp:sp>
    <dsp:sp modelId="{18B1ED33-74A9-4C35-B3D8-E6A03EF72DB4}">
      <dsp:nvSpPr>
        <dsp:cNvPr id="0" name=""/>
        <dsp:cNvSpPr/>
      </dsp:nvSpPr>
      <dsp:spPr>
        <a:xfrm>
          <a:off x="1995557" y="2561076"/>
          <a:ext cx="819790" cy="819790"/>
        </a:xfrm>
        <a:prstGeom prst="ellipse">
          <a:avLst/>
        </a:prstGeom>
        <a:solidFill>
          <a:schemeClr val="accent1">
            <a:shade val="80000"/>
            <a:hueOff val="150252"/>
            <a:satOff val="-12562"/>
            <a:lumOff val="197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Domain Knowledge</a:t>
          </a:r>
          <a:endParaRPr lang="en-US" sz="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115612" y="2681131"/>
        <a:ext cx="579680" cy="579680"/>
      </dsp:txXfrm>
    </dsp:sp>
    <dsp:sp modelId="{F7601DFF-34DE-4979-80F5-A9C557755A41}">
      <dsp:nvSpPr>
        <dsp:cNvPr id="0" name=""/>
        <dsp:cNvSpPr/>
      </dsp:nvSpPr>
      <dsp:spPr>
        <a:xfrm>
          <a:off x="763049" y="1921103"/>
          <a:ext cx="1067874" cy="819790"/>
        </a:xfrm>
        <a:prstGeom prst="ellipse">
          <a:avLst/>
        </a:prstGeom>
        <a:solidFill>
          <a:schemeClr val="accent1">
            <a:shade val="80000"/>
            <a:hueOff val="200336"/>
            <a:satOff val="-16750"/>
            <a:lumOff val="2631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Mathematics</a:t>
          </a:r>
          <a:endParaRPr lang="en-US" sz="9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919436" y="2041158"/>
        <a:ext cx="755100" cy="579680"/>
      </dsp:txXfrm>
    </dsp:sp>
    <dsp:sp modelId="{9B827E98-E037-4666-B63C-EF1A0E9C6524}">
      <dsp:nvSpPr>
        <dsp:cNvPr id="0" name=""/>
        <dsp:cNvSpPr/>
      </dsp:nvSpPr>
      <dsp:spPr>
        <a:xfrm>
          <a:off x="795422" y="609985"/>
          <a:ext cx="982346" cy="819790"/>
        </a:xfrm>
        <a:prstGeom prst="ellipse">
          <a:avLst/>
        </a:prstGeom>
        <a:solidFill>
          <a:schemeClr val="accent1">
            <a:shade val="80000"/>
            <a:hueOff val="250421"/>
            <a:satOff val="-20937"/>
            <a:lumOff val="328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Machine Learning</a:t>
          </a:r>
          <a:endParaRPr lang="en-US" sz="9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939283" y="730040"/>
        <a:ext cx="694624" cy="579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744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debaa7b3a2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debaa7b3a2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095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ebaa7b3a2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ebaa7b3a2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4099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128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63" name="Google Shape;63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4" name="Google Shape;64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71" name="Google Shape;71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2" name="Google Shape;72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8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26" name="Google Shape;126;p8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7" name="Google Shape;127;p8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28" name="Google Shape;128;p8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9" name="Google Shape;129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30" name="Google Shape;130;p8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3" name="Google Shape;133;p8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34" name="Google Shape;134;p8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5" name="Google Shape;135;p8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6" name="Google Shape;136;p8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8" name="Google Shape;138;p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9" name="Google Shape;139;p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0" y="1132607"/>
            <a:ext cx="6556664" cy="27535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Analytics for Petroleum Engineers</a:t>
            </a:r>
            <a:b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r>
              <a:rPr lang="en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to Kickstart as a student </a:t>
            </a:r>
            <a:endParaRPr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Google Shape;184;p11"/>
          <p:cNvSpPr txBox="1">
            <a:spLocks/>
          </p:cNvSpPr>
          <p:nvPr/>
        </p:nvSpPr>
        <p:spPr>
          <a:xfrm>
            <a:off x="5701146" y="4641270"/>
            <a:ext cx="3442854" cy="49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en-US" sz="1800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Praise Ekeopara</a:t>
            </a:r>
            <a:endParaRPr lang="en-US" sz="1800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524" name="Google Shape;524;p33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5"/>
                </a:solidFill>
              </a:rPr>
              <a:t>THANKS!</a:t>
            </a:r>
            <a:endParaRPr sz="6000" dirty="0">
              <a:solidFill>
                <a:schemeClr val="accent5"/>
              </a:solidFill>
            </a:endParaRPr>
          </a:p>
        </p:txBody>
      </p:sp>
      <p:sp>
        <p:nvSpPr>
          <p:cNvPr id="525" name="Google Shape;525;p33"/>
          <p:cNvSpPr txBox="1">
            <a:spLocks noGrp="1"/>
          </p:cNvSpPr>
          <p:nvPr>
            <p:ph type="subTitle" idx="4294967295"/>
          </p:nvPr>
        </p:nvSpPr>
        <p:spPr>
          <a:xfrm>
            <a:off x="1275150" y="3230000"/>
            <a:ext cx="6593700" cy="13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/>
              <a:t>Q &amp; A ?</a:t>
            </a:r>
            <a:endParaRPr sz="2000" b="1" dirty="0"/>
          </a:p>
        </p:txBody>
      </p:sp>
      <p:grpSp>
        <p:nvGrpSpPr>
          <p:cNvPr id="526" name="Google Shape;526;p33"/>
          <p:cNvGrpSpPr/>
          <p:nvPr/>
        </p:nvGrpSpPr>
        <p:grpSpPr>
          <a:xfrm>
            <a:off x="3788392" y="966817"/>
            <a:ext cx="1718790" cy="1397583"/>
            <a:chOff x="5972700" y="2330200"/>
            <a:chExt cx="411625" cy="387275"/>
          </a:xfrm>
        </p:grpSpPr>
        <p:sp>
          <p:nvSpPr>
            <p:cNvPr id="527" name="Google Shape;527;p3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OUTLINE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grpSp>
        <p:nvGrpSpPr>
          <p:cNvPr id="18" name="Group 83"/>
          <p:cNvGrpSpPr/>
          <p:nvPr/>
        </p:nvGrpSpPr>
        <p:grpSpPr>
          <a:xfrm>
            <a:off x="352173" y="3055894"/>
            <a:ext cx="1185819" cy="688993"/>
            <a:chOff x="-5522200" y="1248058"/>
            <a:chExt cx="3486989" cy="3489207"/>
          </a:xfrm>
        </p:grpSpPr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-5522200" y="1248058"/>
              <a:ext cx="3486989" cy="3489207"/>
            </a:xfrm>
            <a:custGeom>
              <a:avLst/>
              <a:gdLst>
                <a:gd name="T0" fmla="*/ 1492 w 3144"/>
                <a:gd name="T1" fmla="*/ 3144 h 3146"/>
                <a:gd name="T2" fmla="*/ 1256 w 3144"/>
                <a:gd name="T3" fmla="*/ 3114 h 3146"/>
                <a:gd name="T4" fmla="*/ 1032 w 3144"/>
                <a:gd name="T5" fmla="*/ 3050 h 3146"/>
                <a:gd name="T6" fmla="*/ 822 w 3144"/>
                <a:gd name="T7" fmla="*/ 2956 h 3146"/>
                <a:gd name="T8" fmla="*/ 632 w 3144"/>
                <a:gd name="T9" fmla="*/ 2832 h 3146"/>
                <a:gd name="T10" fmla="*/ 460 w 3144"/>
                <a:gd name="T11" fmla="*/ 2684 h 3146"/>
                <a:gd name="T12" fmla="*/ 312 w 3144"/>
                <a:gd name="T13" fmla="*/ 2514 h 3146"/>
                <a:gd name="T14" fmla="*/ 190 w 3144"/>
                <a:gd name="T15" fmla="*/ 2322 h 3146"/>
                <a:gd name="T16" fmla="*/ 94 w 3144"/>
                <a:gd name="T17" fmla="*/ 2114 h 3146"/>
                <a:gd name="T18" fmla="*/ 32 w 3144"/>
                <a:gd name="T19" fmla="*/ 1890 h 3146"/>
                <a:gd name="T20" fmla="*/ 2 w 3144"/>
                <a:gd name="T21" fmla="*/ 1654 h 3146"/>
                <a:gd name="T22" fmla="*/ 2 w 3144"/>
                <a:gd name="T23" fmla="*/ 1492 h 3146"/>
                <a:gd name="T24" fmla="*/ 32 w 3144"/>
                <a:gd name="T25" fmla="*/ 1256 h 3146"/>
                <a:gd name="T26" fmla="*/ 94 w 3144"/>
                <a:gd name="T27" fmla="*/ 1032 h 3146"/>
                <a:gd name="T28" fmla="*/ 190 w 3144"/>
                <a:gd name="T29" fmla="*/ 824 h 3146"/>
                <a:gd name="T30" fmla="*/ 312 w 3144"/>
                <a:gd name="T31" fmla="*/ 632 h 3146"/>
                <a:gd name="T32" fmla="*/ 460 w 3144"/>
                <a:gd name="T33" fmla="*/ 462 h 3146"/>
                <a:gd name="T34" fmla="*/ 632 w 3144"/>
                <a:gd name="T35" fmla="*/ 314 h 3146"/>
                <a:gd name="T36" fmla="*/ 822 w 3144"/>
                <a:gd name="T37" fmla="*/ 190 h 3146"/>
                <a:gd name="T38" fmla="*/ 1032 w 3144"/>
                <a:gd name="T39" fmla="*/ 96 h 3146"/>
                <a:gd name="T40" fmla="*/ 1256 w 3144"/>
                <a:gd name="T41" fmla="*/ 32 h 3146"/>
                <a:gd name="T42" fmla="*/ 1492 w 3144"/>
                <a:gd name="T43" fmla="*/ 2 h 3146"/>
                <a:gd name="T44" fmla="*/ 1652 w 3144"/>
                <a:gd name="T45" fmla="*/ 2 h 3146"/>
                <a:gd name="T46" fmla="*/ 1888 w 3144"/>
                <a:gd name="T47" fmla="*/ 32 h 3146"/>
                <a:gd name="T48" fmla="*/ 2112 w 3144"/>
                <a:gd name="T49" fmla="*/ 96 h 3146"/>
                <a:gd name="T50" fmla="*/ 2320 w 3144"/>
                <a:gd name="T51" fmla="*/ 190 h 3146"/>
                <a:gd name="T52" fmla="*/ 2512 w 3144"/>
                <a:gd name="T53" fmla="*/ 314 h 3146"/>
                <a:gd name="T54" fmla="*/ 2684 w 3144"/>
                <a:gd name="T55" fmla="*/ 462 h 3146"/>
                <a:gd name="T56" fmla="*/ 2832 w 3144"/>
                <a:gd name="T57" fmla="*/ 632 h 3146"/>
                <a:gd name="T58" fmla="*/ 2954 w 3144"/>
                <a:gd name="T59" fmla="*/ 824 h 3146"/>
                <a:gd name="T60" fmla="*/ 3050 w 3144"/>
                <a:gd name="T61" fmla="*/ 1032 h 3146"/>
                <a:gd name="T62" fmla="*/ 3112 w 3144"/>
                <a:gd name="T63" fmla="*/ 1256 h 3146"/>
                <a:gd name="T64" fmla="*/ 3142 w 3144"/>
                <a:gd name="T65" fmla="*/ 1492 h 3146"/>
                <a:gd name="T66" fmla="*/ 3142 w 3144"/>
                <a:gd name="T67" fmla="*/ 1654 h 3146"/>
                <a:gd name="T68" fmla="*/ 3112 w 3144"/>
                <a:gd name="T69" fmla="*/ 1890 h 3146"/>
                <a:gd name="T70" fmla="*/ 3050 w 3144"/>
                <a:gd name="T71" fmla="*/ 2114 h 3146"/>
                <a:gd name="T72" fmla="*/ 2954 w 3144"/>
                <a:gd name="T73" fmla="*/ 2322 h 3146"/>
                <a:gd name="T74" fmla="*/ 2832 w 3144"/>
                <a:gd name="T75" fmla="*/ 2514 h 3146"/>
                <a:gd name="T76" fmla="*/ 2684 w 3144"/>
                <a:gd name="T77" fmla="*/ 2684 h 3146"/>
                <a:gd name="T78" fmla="*/ 2512 w 3144"/>
                <a:gd name="T79" fmla="*/ 2832 h 3146"/>
                <a:gd name="T80" fmla="*/ 2320 w 3144"/>
                <a:gd name="T81" fmla="*/ 2956 h 3146"/>
                <a:gd name="T82" fmla="*/ 2112 w 3144"/>
                <a:gd name="T83" fmla="*/ 3050 h 3146"/>
                <a:gd name="T84" fmla="*/ 1888 w 3144"/>
                <a:gd name="T85" fmla="*/ 3114 h 3146"/>
                <a:gd name="T86" fmla="*/ 1652 w 3144"/>
                <a:gd name="T87" fmla="*/ 3144 h 3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144" h="3146">
                  <a:moveTo>
                    <a:pt x="1572" y="3146"/>
                  </a:moveTo>
                  <a:lnTo>
                    <a:pt x="1572" y="3146"/>
                  </a:lnTo>
                  <a:lnTo>
                    <a:pt x="1492" y="3144"/>
                  </a:lnTo>
                  <a:lnTo>
                    <a:pt x="1412" y="3138"/>
                  </a:lnTo>
                  <a:lnTo>
                    <a:pt x="1332" y="3128"/>
                  </a:lnTo>
                  <a:lnTo>
                    <a:pt x="1256" y="3114"/>
                  </a:lnTo>
                  <a:lnTo>
                    <a:pt x="1180" y="3096"/>
                  </a:lnTo>
                  <a:lnTo>
                    <a:pt x="1104" y="3074"/>
                  </a:lnTo>
                  <a:lnTo>
                    <a:pt x="1032" y="3050"/>
                  </a:lnTo>
                  <a:lnTo>
                    <a:pt x="960" y="3022"/>
                  </a:lnTo>
                  <a:lnTo>
                    <a:pt x="890" y="2990"/>
                  </a:lnTo>
                  <a:lnTo>
                    <a:pt x="822" y="2956"/>
                  </a:lnTo>
                  <a:lnTo>
                    <a:pt x="758" y="2918"/>
                  </a:lnTo>
                  <a:lnTo>
                    <a:pt x="694" y="2876"/>
                  </a:lnTo>
                  <a:lnTo>
                    <a:pt x="632" y="2832"/>
                  </a:lnTo>
                  <a:lnTo>
                    <a:pt x="572" y="2786"/>
                  </a:lnTo>
                  <a:lnTo>
                    <a:pt x="516" y="2736"/>
                  </a:lnTo>
                  <a:lnTo>
                    <a:pt x="460" y="2684"/>
                  </a:lnTo>
                  <a:lnTo>
                    <a:pt x="408" y="2630"/>
                  </a:lnTo>
                  <a:lnTo>
                    <a:pt x="358" y="2572"/>
                  </a:lnTo>
                  <a:lnTo>
                    <a:pt x="312" y="2514"/>
                  </a:lnTo>
                  <a:lnTo>
                    <a:pt x="268" y="2452"/>
                  </a:lnTo>
                  <a:lnTo>
                    <a:pt x="228" y="2388"/>
                  </a:lnTo>
                  <a:lnTo>
                    <a:pt x="190" y="2322"/>
                  </a:lnTo>
                  <a:lnTo>
                    <a:pt x="154" y="2254"/>
                  </a:lnTo>
                  <a:lnTo>
                    <a:pt x="124" y="2184"/>
                  </a:lnTo>
                  <a:lnTo>
                    <a:pt x="94" y="2114"/>
                  </a:lnTo>
                  <a:lnTo>
                    <a:pt x="70" y="2040"/>
                  </a:lnTo>
                  <a:lnTo>
                    <a:pt x="48" y="1966"/>
                  </a:lnTo>
                  <a:lnTo>
                    <a:pt x="32" y="1890"/>
                  </a:lnTo>
                  <a:lnTo>
                    <a:pt x="18" y="1812"/>
                  </a:lnTo>
                  <a:lnTo>
                    <a:pt x="8" y="1734"/>
                  </a:lnTo>
                  <a:lnTo>
                    <a:pt x="2" y="1654"/>
                  </a:lnTo>
                  <a:lnTo>
                    <a:pt x="0" y="1572"/>
                  </a:lnTo>
                  <a:lnTo>
                    <a:pt x="0" y="1572"/>
                  </a:lnTo>
                  <a:lnTo>
                    <a:pt x="2" y="1492"/>
                  </a:lnTo>
                  <a:lnTo>
                    <a:pt x="8" y="1412"/>
                  </a:lnTo>
                  <a:lnTo>
                    <a:pt x="18" y="1334"/>
                  </a:lnTo>
                  <a:lnTo>
                    <a:pt x="32" y="1256"/>
                  </a:lnTo>
                  <a:lnTo>
                    <a:pt x="48" y="1180"/>
                  </a:lnTo>
                  <a:lnTo>
                    <a:pt x="70" y="1106"/>
                  </a:lnTo>
                  <a:lnTo>
                    <a:pt x="94" y="1032"/>
                  </a:lnTo>
                  <a:lnTo>
                    <a:pt x="124" y="962"/>
                  </a:lnTo>
                  <a:lnTo>
                    <a:pt x="154" y="892"/>
                  </a:lnTo>
                  <a:lnTo>
                    <a:pt x="190" y="824"/>
                  </a:lnTo>
                  <a:lnTo>
                    <a:pt x="228" y="758"/>
                  </a:lnTo>
                  <a:lnTo>
                    <a:pt x="268" y="694"/>
                  </a:lnTo>
                  <a:lnTo>
                    <a:pt x="312" y="632"/>
                  </a:lnTo>
                  <a:lnTo>
                    <a:pt x="358" y="574"/>
                  </a:lnTo>
                  <a:lnTo>
                    <a:pt x="408" y="516"/>
                  </a:lnTo>
                  <a:lnTo>
                    <a:pt x="460" y="462"/>
                  </a:lnTo>
                  <a:lnTo>
                    <a:pt x="516" y="410"/>
                  </a:lnTo>
                  <a:lnTo>
                    <a:pt x="572" y="360"/>
                  </a:lnTo>
                  <a:lnTo>
                    <a:pt x="632" y="314"/>
                  </a:lnTo>
                  <a:lnTo>
                    <a:pt x="694" y="270"/>
                  </a:lnTo>
                  <a:lnTo>
                    <a:pt x="758" y="228"/>
                  </a:lnTo>
                  <a:lnTo>
                    <a:pt x="822" y="190"/>
                  </a:lnTo>
                  <a:lnTo>
                    <a:pt x="890" y="156"/>
                  </a:lnTo>
                  <a:lnTo>
                    <a:pt x="960" y="124"/>
                  </a:lnTo>
                  <a:lnTo>
                    <a:pt x="1032" y="96"/>
                  </a:lnTo>
                  <a:lnTo>
                    <a:pt x="1104" y="72"/>
                  </a:lnTo>
                  <a:lnTo>
                    <a:pt x="1180" y="50"/>
                  </a:lnTo>
                  <a:lnTo>
                    <a:pt x="1256" y="32"/>
                  </a:lnTo>
                  <a:lnTo>
                    <a:pt x="1332" y="18"/>
                  </a:lnTo>
                  <a:lnTo>
                    <a:pt x="1412" y="8"/>
                  </a:lnTo>
                  <a:lnTo>
                    <a:pt x="1492" y="2"/>
                  </a:lnTo>
                  <a:lnTo>
                    <a:pt x="1572" y="0"/>
                  </a:lnTo>
                  <a:lnTo>
                    <a:pt x="1572" y="0"/>
                  </a:lnTo>
                  <a:lnTo>
                    <a:pt x="1652" y="2"/>
                  </a:lnTo>
                  <a:lnTo>
                    <a:pt x="1732" y="8"/>
                  </a:lnTo>
                  <a:lnTo>
                    <a:pt x="1812" y="18"/>
                  </a:lnTo>
                  <a:lnTo>
                    <a:pt x="1888" y="32"/>
                  </a:lnTo>
                  <a:lnTo>
                    <a:pt x="1964" y="50"/>
                  </a:lnTo>
                  <a:lnTo>
                    <a:pt x="2040" y="72"/>
                  </a:lnTo>
                  <a:lnTo>
                    <a:pt x="2112" y="96"/>
                  </a:lnTo>
                  <a:lnTo>
                    <a:pt x="2184" y="124"/>
                  </a:lnTo>
                  <a:lnTo>
                    <a:pt x="2254" y="156"/>
                  </a:lnTo>
                  <a:lnTo>
                    <a:pt x="2320" y="190"/>
                  </a:lnTo>
                  <a:lnTo>
                    <a:pt x="2386" y="228"/>
                  </a:lnTo>
                  <a:lnTo>
                    <a:pt x="2450" y="270"/>
                  </a:lnTo>
                  <a:lnTo>
                    <a:pt x="2512" y="314"/>
                  </a:lnTo>
                  <a:lnTo>
                    <a:pt x="2572" y="360"/>
                  </a:lnTo>
                  <a:lnTo>
                    <a:pt x="2628" y="410"/>
                  </a:lnTo>
                  <a:lnTo>
                    <a:pt x="2684" y="462"/>
                  </a:lnTo>
                  <a:lnTo>
                    <a:pt x="2736" y="516"/>
                  </a:lnTo>
                  <a:lnTo>
                    <a:pt x="2786" y="574"/>
                  </a:lnTo>
                  <a:lnTo>
                    <a:pt x="2832" y="632"/>
                  </a:lnTo>
                  <a:lnTo>
                    <a:pt x="2876" y="694"/>
                  </a:lnTo>
                  <a:lnTo>
                    <a:pt x="2916" y="758"/>
                  </a:lnTo>
                  <a:lnTo>
                    <a:pt x="2954" y="824"/>
                  </a:lnTo>
                  <a:lnTo>
                    <a:pt x="2990" y="892"/>
                  </a:lnTo>
                  <a:lnTo>
                    <a:pt x="3020" y="962"/>
                  </a:lnTo>
                  <a:lnTo>
                    <a:pt x="3050" y="1032"/>
                  </a:lnTo>
                  <a:lnTo>
                    <a:pt x="3074" y="1106"/>
                  </a:lnTo>
                  <a:lnTo>
                    <a:pt x="3096" y="1180"/>
                  </a:lnTo>
                  <a:lnTo>
                    <a:pt x="3112" y="1256"/>
                  </a:lnTo>
                  <a:lnTo>
                    <a:pt x="3126" y="1334"/>
                  </a:lnTo>
                  <a:lnTo>
                    <a:pt x="3136" y="1412"/>
                  </a:lnTo>
                  <a:lnTo>
                    <a:pt x="3142" y="1492"/>
                  </a:lnTo>
                  <a:lnTo>
                    <a:pt x="3144" y="1572"/>
                  </a:lnTo>
                  <a:lnTo>
                    <a:pt x="3144" y="1572"/>
                  </a:lnTo>
                  <a:lnTo>
                    <a:pt x="3142" y="1654"/>
                  </a:lnTo>
                  <a:lnTo>
                    <a:pt x="3136" y="1734"/>
                  </a:lnTo>
                  <a:lnTo>
                    <a:pt x="3126" y="1812"/>
                  </a:lnTo>
                  <a:lnTo>
                    <a:pt x="3112" y="1890"/>
                  </a:lnTo>
                  <a:lnTo>
                    <a:pt x="3096" y="1966"/>
                  </a:lnTo>
                  <a:lnTo>
                    <a:pt x="3074" y="2040"/>
                  </a:lnTo>
                  <a:lnTo>
                    <a:pt x="3050" y="2114"/>
                  </a:lnTo>
                  <a:lnTo>
                    <a:pt x="3020" y="2184"/>
                  </a:lnTo>
                  <a:lnTo>
                    <a:pt x="2990" y="2254"/>
                  </a:lnTo>
                  <a:lnTo>
                    <a:pt x="2954" y="2322"/>
                  </a:lnTo>
                  <a:lnTo>
                    <a:pt x="2916" y="2388"/>
                  </a:lnTo>
                  <a:lnTo>
                    <a:pt x="2876" y="2452"/>
                  </a:lnTo>
                  <a:lnTo>
                    <a:pt x="2832" y="2514"/>
                  </a:lnTo>
                  <a:lnTo>
                    <a:pt x="2786" y="2572"/>
                  </a:lnTo>
                  <a:lnTo>
                    <a:pt x="2736" y="2630"/>
                  </a:lnTo>
                  <a:lnTo>
                    <a:pt x="2684" y="2684"/>
                  </a:lnTo>
                  <a:lnTo>
                    <a:pt x="2628" y="2736"/>
                  </a:lnTo>
                  <a:lnTo>
                    <a:pt x="2572" y="2786"/>
                  </a:lnTo>
                  <a:lnTo>
                    <a:pt x="2512" y="2832"/>
                  </a:lnTo>
                  <a:lnTo>
                    <a:pt x="2450" y="2876"/>
                  </a:lnTo>
                  <a:lnTo>
                    <a:pt x="2386" y="2918"/>
                  </a:lnTo>
                  <a:lnTo>
                    <a:pt x="2320" y="2956"/>
                  </a:lnTo>
                  <a:lnTo>
                    <a:pt x="2254" y="2990"/>
                  </a:lnTo>
                  <a:lnTo>
                    <a:pt x="2184" y="3022"/>
                  </a:lnTo>
                  <a:lnTo>
                    <a:pt x="2112" y="3050"/>
                  </a:lnTo>
                  <a:lnTo>
                    <a:pt x="2040" y="3074"/>
                  </a:lnTo>
                  <a:lnTo>
                    <a:pt x="1964" y="3096"/>
                  </a:lnTo>
                  <a:lnTo>
                    <a:pt x="1888" y="3114"/>
                  </a:lnTo>
                  <a:lnTo>
                    <a:pt x="1812" y="3128"/>
                  </a:lnTo>
                  <a:lnTo>
                    <a:pt x="1732" y="3138"/>
                  </a:lnTo>
                  <a:lnTo>
                    <a:pt x="1652" y="3144"/>
                  </a:lnTo>
                  <a:lnTo>
                    <a:pt x="1572" y="3146"/>
                  </a:lnTo>
                  <a:lnTo>
                    <a:pt x="1572" y="314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-5162854" y="1609622"/>
              <a:ext cx="2768296" cy="2766078"/>
            </a:xfrm>
            <a:custGeom>
              <a:avLst/>
              <a:gdLst>
                <a:gd name="T0" fmla="*/ 1184 w 2496"/>
                <a:gd name="T1" fmla="*/ 2 h 2494"/>
                <a:gd name="T2" fmla="*/ 996 w 2496"/>
                <a:gd name="T3" fmla="*/ 24 h 2494"/>
                <a:gd name="T4" fmla="*/ 820 w 2496"/>
                <a:gd name="T5" fmla="*/ 76 h 2494"/>
                <a:gd name="T6" fmla="*/ 654 w 2496"/>
                <a:gd name="T7" fmla="*/ 150 h 2494"/>
                <a:gd name="T8" fmla="*/ 502 w 2496"/>
                <a:gd name="T9" fmla="*/ 248 h 2494"/>
                <a:gd name="T10" fmla="*/ 366 w 2496"/>
                <a:gd name="T11" fmla="*/ 366 h 2494"/>
                <a:gd name="T12" fmla="*/ 248 w 2496"/>
                <a:gd name="T13" fmla="*/ 502 h 2494"/>
                <a:gd name="T14" fmla="*/ 152 w 2496"/>
                <a:gd name="T15" fmla="*/ 652 h 2494"/>
                <a:gd name="T16" fmla="*/ 76 w 2496"/>
                <a:gd name="T17" fmla="*/ 818 h 2494"/>
                <a:gd name="T18" fmla="*/ 26 w 2496"/>
                <a:gd name="T19" fmla="*/ 996 h 2494"/>
                <a:gd name="T20" fmla="*/ 2 w 2496"/>
                <a:gd name="T21" fmla="*/ 1182 h 2494"/>
                <a:gd name="T22" fmla="*/ 2 w 2496"/>
                <a:gd name="T23" fmla="*/ 1312 h 2494"/>
                <a:gd name="T24" fmla="*/ 26 w 2496"/>
                <a:gd name="T25" fmla="*/ 1498 h 2494"/>
                <a:gd name="T26" fmla="*/ 76 w 2496"/>
                <a:gd name="T27" fmla="*/ 1676 h 2494"/>
                <a:gd name="T28" fmla="*/ 152 w 2496"/>
                <a:gd name="T29" fmla="*/ 1842 h 2494"/>
                <a:gd name="T30" fmla="*/ 248 w 2496"/>
                <a:gd name="T31" fmla="*/ 1992 h 2494"/>
                <a:gd name="T32" fmla="*/ 366 w 2496"/>
                <a:gd name="T33" fmla="*/ 2128 h 2494"/>
                <a:gd name="T34" fmla="*/ 502 w 2496"/>
                <a:gd name="T35" fmla="*/ 2246 h 2494"/>
                <a:gd name="T36" fmla="*/ 654 w 2496"/>
                <a:gd name="T37" fmla="*/ 2344 h 2494"/>
                <a:gd name="T38" fmla="*/ 820 w 2496"/>
                <a:gd name="T39" fmla="*/ 2418 h 2494"/>
                <a:gd name="T40" fmla="*/ 996 w 2496"/>
                <a:gd name="T41" fmla="*/ 2470 h 2494"/>
                <a:gd name="T42" fmla="*/ 1184 w 2496"/>
                <a:gd name="T43" fmla="*/ 2492 h 2494"/>
                <a:gd name="T44" fmla="*/ 1312 w 2496"/>
                <a:gd name="T45" fmla="*/ 2492 h 2494"/>
                <a:gd name="T46" fmla="*/ 1500 w 2496"/>
                <a:gd name="T47" fmla="*/ 2470 h 2494"/>
                <a:gd name="T48" fmla="*/ 1676 w 2496"/>
                <a:gd name="T49" fmla="*/ 2418 h 2494"/>
                <a:gd name="T50" fmla="*/ 1842 w 2496"/>
                <a:gd name="T51" fmla="*/ 2344 h 2494"/>
                <a:gd name="T52" fmla="*/ 1994 w 2496"/>
                <a:gd name="T53" fmla="*/ 2246 h 2494"/>
                <a:gd name="T54" fmla="*/ 2130 w 2496"/>
                <a:gd name="T55" fmla="*/ 2128 h 2494"/>
                <a:gd name="T56" fmla="*/ 2248 w 2496"/>
                <a:gd name="T57" fmla="*/ 1992 h 2494"/>
                <a:gd name="T58" fmla="*/ 2344 w 2496"/>
                <a:gd name="T59" fmla="*/ 1842 h 2494"/>
                <a:gd name="T60" fmla="*/ 2420 w 2496"/>
                <a:gd name="T61" fmla="*/ 1676 h 2494"/>
                <a:gd name="T62" fmla="*/ 2470 w 2496"/>
                <a:gd name="T63" fmla="*/ 1498 h 2494"/>
                <a:gd name="T64" fmla="*/ 2494 w 2496"/>
                <a:gd name="T65" fmla="*/ 1312 h 2494"/>
                <a:gd name="T66" fmla="*/ 2494 w 2496"/>
                <a:gd name="T67" fmla="*/ 1182 h 2494"/>
                <a:gd name="T68" fmla="*/ 2470 w 2496"/>
                <a:gd name="T69" fmla="*/ 996 h 2494"/>
                <a:gd name="T70" fmla="*/ 2420 w 2496"/>
                <a:gd name="T71" fmla="*/ 818 h 2494"/>
                <a:gd name="T72" fmla="*/ 2344 w 2496"/>
                <a:gd name="T73" fmla="*/ 652 h 2494"/>
                <a:gd name="T74" fmla="*/ 2248 w 2496"/>
                <a:gd name="T75" fmla="*/ 502 h 2494"/>
                <a:gd name="T76" fmla="*/ 2130 w 2496"/>
                <a:gd name="T77" fmla="*/ 366 h 2494"/>
                <a:gd name="T78" fmla="*/ 1994 w 2496"/>
                <a:gd name="T79" fmla="*/ 248 h 2494"/>
                <a:gd name="T80" fmla="*/ 1842 w 2496"/>
                <a:gd name="T81" fmla="*/ 150 h 2494"/>
                <a:gd name="T82" fmla="*/ 1676 w 2496"/>
                <a:gd name="T83" fmla="*/ 76 h 2494"/>
                <a:gd name="T84" fmla="*/ 1500 w 2496"/>
                <a:gd name="T85" fmla="*/ 24 h 2494"/>
                <a:gd name="T86" fmla="*/ 1312 w 2496"/>
                <a:gd name="T87" fmla="*/ 2 h 2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96" h="2494">
                  <a:moveTo>
                    <a:pt x="1248" y="0"/>
                  </a:moveTo>
                  <a:lnTo>
                    <a:pt x="1248" y="0"/>
                  </a:lnTo>
                  <a:lnTo>
                    <a:pt x="1184" y="2"/>
                  </a:lnTo>
                  <a:lnTo>
                    <a:pt x="1120" y="6"/>
                  </a:lnTo>
                  <a:lnTo>
                    <a:pt x="1058" y="14"/>
                  </a:lnTo>
                  <a:lnTo>
                    <a:pt x="996" y="24"/>
                  </a:lnTo>
                  <a:lnTo>
                    <a:pt x="936" y="38"/>
                  </a:lnTo>
                  <a:lnTo>
                    <a:pt x="878" y="56"/>
                  </a:lnTo>
                  <a:lnTo>
                    <a:pt x="820" y="76"/>
                  </a:lnTo>
                  <a:lnTo>
                    <a:pt x="762" y="98"/>
                  </a:lnTo>
                  <a:lnTo>
                    <a:pt x="708" y="122"/>
                  </a:lnTo>
                  <a:lnTo>
                    <a:pt x="654" y="150"/>
                  </a:lnTo>
                  <a:lnTo>
                    <a:pt x="602" y="180"/>
                  </a:lnTo>
                  <a:lnTo>
                    <a:pt x="550" y="212"/>
                  </a:lnTo>
                  <a:lnTo>
                    <a:pt x="502" y="248"/>
                  </a:lnTo>
                  <a:lnTo>
                    <a:pt x="454" y="284"/>
                  </a:lnTo>
                  <a:lnTo>
                    <a:pt x="410" y="324"/>
                  </a:lnTo>
                  <a:lnTo>
                    <a:pt x="366" y="366"/>
                  </a:lnTo>
                  <a:lnTo>
                    <a:pt x="324" y="408"/>
                  </a:lnTo>
                  <a:lnTo>
                    <a:pt x="286" y="454"/>
                  </a:lnTo>
                  <a:lnTo>
                    <a:pt x="248" y="502"/>
                  </a:lnTo>
                  <a:lnTo>
                    <a:pt x="214" y="550"/>
                  </a:lnTo>
                  <a:lnTo>
                    <a:pt x="182" y="600"/>
                  </a:lnTo>
                  <a:lnTo>
                    <a:pt x="152" y="652"/>
                  </a:lnTo>
                  <a:lnTo>
                    <a:pt x="124" y="706"/>
                  </a:lnTo>
                  <a:lnTo>
                    <a:pt x="98" y="762"/>
                  </a:lnTo>
                  <a:lnTo>
                    <a:pt x="76" y="818"/>
                  </a:lnTo>
                  <a:lnTo>
                    <a:pt x="56" y="876"/>
                  </a:lnTo>
                  <a:lnTo>
                    <a:pt x="40" y="936"/>
                  </a:lnTo>
                  <a:lnTo>
                    <a:pt x="26" y="996"/>
                  </a:lnTo>
                  <a:lnTo>
                    <a:pt x="14" y="1058"/>
                  </a:lnTo>
                  <a:lnTo>
                    <a:pt x="6" y="1120"/>
                  </a:lnTo>
                  <a:lnTo>
                    <a:pt x="2" y="1182"/>
                  </a:lnTo>
                  <a:lnTo>
                    <a:pt x="0" y="1246"/>
                  </a:lnTo>
                  <a:lnTo>
                    <a:pt x="0" y="1246"/>
                  </a:lnTo>
                  <a:lnTo>
                    <a:pt x="2" y="1312"/>
                  </a:lnTo>
                  <a:lnTo>
                    <a:pt x="6" y="1374"/>
                  </a:lnTo>
                  <a:lnTo>
                    <a:pt x="14" y="1436"/>
                  </a:lnTo>
                  <a:lnTo>
                    <a:pt x="26" y="1498"/>
                  </a:lnTo>
                  <a:lnTo>
                    <a:pt x="40" y="1558"/>
                  </a:lnTo>
                  <a:lnTo>
                    <a:pt x="56" y="1618"/>
                  </a:lnTo>
                  <a:lnTo>
                    <a:pt x="76" y="1676"/>
                  </a:lnTo>
                  <a:lnTo>
                    <a:pt x="98" y="1732"/>
                  </a:lnTo>
                  <a:lnTo>
                    <a:pt x="124" y="1788"/>
                  </a:lnTo>
                  <a:lnTo>
                    <a:pt x="152" y="1842"/>
                  </a:lnTo>
                  <a:lnTo>
                    <a:pt x="182" y="1894"/>
                  </a:lnTo>
                  <a:lnTo>
                    <a:pt x="214" y="1944"/>
                  </a:lnTo>
                  <a:lnTo>
                    <a:pt x="248" y="1992"/>
                  </a:lnTo>
                  <a:lnTo>
                    <a:pt x="286" y="2040"/>
                  </a:lnTo>
                  <a:lnTo>
                    <a:pt x="324" y="2086"/>
                  </a:lnTo>
                  <a:lnTo>
                    <a:pt x="366" y="2128"/>
                  </a:lnTo>
                  <a:lnTo>
                    <a:pt x="410" y="2170"/>
                  </a:lnTo>
                  <a:lnTo>
                    <a:pt x="454" y="2210"/>
                  </a:lnTo>
                  <a:lnTo>
                    <a:pt x="502" y="2246"/>
                  </a:lnTo>
                  <a:lnTo>
                    <a:pt x="550" y="2282"/>
                  </a:lnTo>
                  <a:lnTo>
                    <a:pt x="602" y="2314"/>
                  </a:lnTo>
                  <a:lnTo>
                    <a:pt x="654" y="2344"/>
                  </a:lnTo>
                  <a:lnTo>
                    <a:pt x="708" y="2372"/>
                  </a:lnTo>
                  <a:lnTo>
                    <a:pt x="762" y="2396"/>
                  </a:lnTo>
                  <a:lnTo>
                    <a:pt x="820" y="2418"/>
                  </a:lnTo>
                  <a:lnTo>
                    <a:pt x="878" y="2438"/>
                  </a:lnTo>
                  <a:lnTo>
                    <a:pt x="936" y="2456"/>
                  </a:lnTo>
                  <a:lnTo>
                    <a:pt x="996" y="2470"/>
                  </a:lnTo>
                  <a:lnTo>
                    <a:pt x="1058" y="2480"/>
                  </a:lnTo>
                  <a:lnTo>
                    <a:pt x="1120" y="2488"/>
                  </a:lnTo>
                  <a:lnTo>
                    <a:pt x="1184" y="2492"/>
                  </a:lnTo>
                  <a:lnTo>
                    <a:pt x="1248" y="2494"/>
                  </a:lnTo>
                  <a:lnTo>
                    <a:pt x="1248" y="2494"/>
                  </a:lnTo>
                  <a:lnTo>
                    <a:pt x="1312" y="2492"/>
                  </a:lnTo>
                  <a:lnTo>
                    <a:pt x="1376" y="2488"/>
                  </a:lnTo>
                  <a:lnTo>
                    <a:pt x="1438" y="2480"/>
                  </a:lnTo>
                  <a:lnTo>
                    <a:pt x="1500" y="2470"/>
                  </a:lnTo>
                  <a:lnTo>
                    <a:pt x="1560" y="2456"/>
                  </a:lnTo>
                  <a:lnTo>
                    <a:pt x="1618" y="2438"/>
                  </a:lnTo>
                  <a:lnTo>
                    <a:pt x="1676" y="2418"/>
                  </a:lnTo>
                  <a:lnTo>
                    <a:pt x="1734" y="2396"/>
                  </a:lnTo>
                  <a:lnTo>
                    <a:pt x="1788" y="2372"/>
                  </a:lnTo>
                  <a:lnTo>
                    <a:pt x="1842" y="2344"/>
                  </a:lnTo>
                  <a:lnTo>
                    <a:pt x="1894" y="2314"/>
                  </a:lnTo>
                  <a:lnTo>
                    <a:pt x="1944" y="2282"/>
                  </a:lnTo>
                  <a:lnTo>
                    <a:pt x="1994" y="2246"/>
                  </a:lnTo>
                  <a:lnTo>
                    <a:pt x="2042" y="2210"/>
                  </a:lnTo>
                  <a:lnTo>
                    <a:pt x="2086" y="2170"/>
                  </a:lnTo>
                  <a:lnTo>
                    <a:pt x="2130" y="2128"/>
                  </a:lnTo>
                  <a:lnTo>
                    <a:pt x="2170" y="2086"/>
                  </a:lnTo>
                  <a:lnTo>
                    <a:pt x="2210" y="2040"/>
                  </a:lnTo>
                  <a:lnTo>
                    <a:pt x="2248" y="1992"/>
                  </a:lnTo>
                  <a:lnTo>
                    <a:pt x="2282" y="1944"/>
                  </a:lnTo>
                  <a:lnTo>
                    <a:pt x="2314" y="1894"/>
                  </a:lnTo>
                  <a:lnTo>
                    <a:pt x="2344" y="1842"/>
                  </a:lnTo>
                  <a:lnTo>
                    <a:pt x="2372" y="1788"/>
                  </a:lnTo>
                  <a:lnTo>
                    <a:pt x="2398" y="1732"/>
                  </a:lnTo>
                  <a:lnTo>
                    <a:pt x="2420" y="1676"/>
                  </a:lnTo>
                  <a:lnTo>
                    <a:pt x="2440" y="1618"/>
                  </a:lnTo>
                  <a:lnTo>
                    <a:pt x="2456" y="1558"/>
                  </a:lnTo>
                  <a:lnTo>
                    <a:pt x="2470" y="1498"/>
                  </a:lnTo>
                  <a:lnTo>
                    <a:pt x="2482" y="1436"/>
                  </a:lnTo>
                  <a:lnTo>
                    <a:pt x="2490" y="1374"/>
                  </a:lnTo>
                  <a:lnTo>
                    <a:pt x="2494" y="1312"/>
                  </a:lnTo>
                  <a:lnTo>
                    <a:pt x="2496" y="1246"/>
                  </a:lnTo>
                  <a:lnTo>
                    <a:pt x="2496" y="1246"/>
                  </a:lnTo>
                  <a:lnTo>
                    <a:pt x="2494" y="1182"/>
                  </a:lnTo>
                  <a:lnTo>
                    <a:pt x="2490" y="1120"/>
                  </a:lnTo>
                  <a:lnTo>
                    <a:pt x="2482" y="1058"/>
                  </a:lnTo>
                  <a:lnTo>
                    <a:pt x="2470" y="996"/>
                  </a:lnTo>
                  <a:lnTo>
                    <a:pt x="2456" y="936"/>
                  </a:lnTo>
                  <a:lnTo>
                    <a:pt x="2440" y="876"/>
                  </a:lnTo>
                  <a:lnTo>
                    <a:pt x="2420" y="818"/>
                  </a:lnTo>
                  <a:lnTo>
                    <a:pt x="2398" y="762"/>
                  </a:lnTo>
                  <a:lnTo>
                    <a:pt x="2372" y="706"/>
                  </a:lnTo>
                  <a:lnTo>
                    <a:pt x="2344" y="652"/>
                  </a:lnTo>
                  <a:lnTo>
                    <a:pt x="2314" y="600"/>
                  </a:lnTo>
                  <a:lnTo>
                    <a:pt x="2282" y="550"/>
                  </a:lnTo>
                  <a:lnTo>
                    <a:pt x="2248" y="502"/>
                  </a:lnTo>
                  <a:lnTo>
                    <a:pt x="2210" y="454"/>
                  </a:lnTo>
                  <a:lnTo>
                    <a:pt x="2170" y="408"/>
                  </a:lnTo>
                  <a:lnTo>
                    <a:pt x="2130" y="366"/>
                  </a:lnTo>
                  <a:lnTo>
                    <a:pt x="2086" y="324"/>
                  </a:lnTo>
                  <a:lnTo>
                    <a:pt x="2042" y="284"/>
                  </a:lnTo>
                  <a:lnTo>
                    <a:pt x="1994" y="248"/>
                  </a:lnTo>
                  <a:lnTo>
                    <a:pt x="1944" y="212"/>
                  </a:lnTo>
                  <a:lnTo>
                    <a:pt x="1894" y="180"/>
                  </a:lnTo>
                  <a:lnTo>
                    <a:pt x="1842" y="150"/>
                  </a:lnTo>
                  <a:lnTo>
                    <a:pt x="1788" y="122"/>
                  </a:lnTo>
                  <a:lnTo>
                    <a:pt x="1734" y="98"/>
                  </a:lnTo>
                  <a:lnTo>
                    <a:pt x="1676" y="76"/>
                  </a:lnTo>
                  <a:lnTo>
                    <a:pt x="1618" y="56"/>
                  </a:lnTo>
                  <a:lnTo>
                    <a:pt x="1560" y="38"/>
                  </a:lnTo>
                  <a:lnTo>
                    <a:pt x="1500" y="24"/>
                  </a:lnTo>
                  <a:lnTo>
                    <a:pt x="1438" y="14"/>
                  </a:lnTo>
                  <a:lnTo>
                    <a:pt x="1376" y="6"/>
                  </a:lnTo>
                  <a:lnTo>
                    <a:pt x="1312" y="2"/>
                  </a:lnTo>
                  <a:lnTo>
                    <a:pt x="1248" y="0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-4847871" y="1922387"/>
              <a:ext cx="2138331" cy="2140550"/>
            </a:xfrm>
            <a:custGeom>
              <a:avLst/>
              <a:gdLst>
                <a:gd name="T0" fmla="*/ 914 w 1928"/>
                <a:gd name="T1" fmla="*/ 1928 h 1930"/>
                <a:gd name="T2" fmla="*/ 770 w 1928"/>
                <a:gd name="T3" fmla="*/ 1910 h 1930"/>
                <a:gd name="T4" fmla="*/ 632 w 1928"/>
                <a:gd name="T5" fmla="*/ 1870 h 1930"/>
                <a:gd name="T6" fmla="*/ 504 w 1928"/>
                <a:gd name="T7" fmla="*/ 1812 h 1930"/>
                <a:gd name="T8" fmla="*/ 388 w 1928"/>
                <a:gd name="T9" fmla="*/ 1738 h 1930"/>
                <a:gd name="T10" fmla="*/ 282 w 1928"/>
                <a:gd name="T11" fmla="*/ 1646 h 1930"/>
                <a:gd name="T12" fmla="*/ 192 w 1928"/>
                <a:gd name="T13" fmla="*/ 1542 h 1930"/>
                <a:gd name="T14" fmla="*/ 116 w 1928"/>
                <a:gd name="T15" fmla="*/ 1424 h 1930"/>
                <a:gd name="T16" fmla="*/ 58 w 1928"/>
                <a:gd name="T17" fmla="*/ 1296 h 1930"/>
                <a:gd name="T18" fmla="*/ 20 w 1928"/>
                <a:gd name="T19" fmla="*/ 1160 h 1930"/>
                <a:gd name="T20" fmla="*/ 0 w 1928"/>
                <a:gd name="T21" fmla="*/ 1014 h 1930"/>
                <a:gd name="T22" fmla="*/ 0 w 1928"/>
                <a:gd name="T23" fmla="*/ 916 h 1930"/>
                <a:gd name="T24" fmla="*/ 20 w 1928"/>
                <a:gd name="T25" fmla="*/ 770 h 1930"/>
                <a:gd name="T26" fmla="*/ 58 w 1928"/>
                <a:gd name="T27" fmla="*/ 634 h 1930"/>
                <a:gd name="T28" fmla="*/ 116 w 1928"/>
                <a:gd name="T29" fmla="*/ 506 h 1930"/>
                <a:gd name="T30" fmla="*/ 192 w 1928"/>
                <a:gd name="T31" fmla="*/ 388 h 1930"/>
                <a:gd name="T32" fmla="*/ 282 w 1928"/>
                <a:gd name="T33" fmla="*/ 284 h 1930"/>
                <a:gd name="T34" fmla="*/ 388 w 1928"/>
                <a:gd name="T35" fmla="*/ 192 h 1930"/>
                <a:gd name="T36" fmla="*/ 504 w 1928"/>
                <a:gd name="T37" fmla="*/ 118 h 1930"/>
                <a:gd name="T38" fmla="*/ 632 w 1928"/>
                <a:gd name="T39" fmla="*/ 60 h 1930"/>
                <a:gd name="T40" fmla="*/ 770 w 1928"/>
                <a:gd name="T41" fmla="*/ 20 h 1930"/>
                <a:gd name="T42" fmla="*/ 914 w 1928"/>
                <a:gd name="T43" fmla="*/ 2 h 1930"/>
                <a:gd name="T44" fmla="*/ 1014 w 1928"/>
                <a:gd name="T45" fmla="*/ 2 h 1930"/>
                <a:gd name="T46" fmla="*/ 1158 w 1928"/>
                <a:gd name="T47" fmla="*/ 20 h 1930"/>
                <a:gd name="T48" fmla="*/ 1296 w 1928"/>
                <a:gd name="T49" fmla="*/ 60 h 1930"/>
                <a:gd name="T50" fmla="*/ 1424 w 1928"/>
                <a:gd name="T51" fmla="*/ 118 h 1930"/>
                <a:gd name="T52" fmla="*/ 1540 w 1928"/>
                <a:gd name="T53" fmla="*/ 192 h 1930"/>
                <a:gd name="T54" fmla="*/ 1646 w 1928"/>
                <a:gd name="T55" fmla="*/ 284 h 1930"/>
                <a:gd name="T56" fmla="*/ 1736 w 1928"/>
                <a:gd name="T57" fmla="*/ 388 h 1930"/>
                <a:gd name="T58" fmla="*/ 1812 w 1928"/>
                <a:gd name="T59" fmla="*/ 506 h 1930"/>
                <a:gd name="T60" fmla="*/ 1870 w 1928"/>
                <a:gd name="T61" fmla="*/ 634 h 1930"/>
                <a:gd name="T62" fmla="*/ 1908 w 1928"/>
                <a:gd name="T63" fmla="*/ 770 h 1930"/>
                <a:gd name="T64" fmla="*/ 1926 w 1928"/>
                <a:gd name="T65" fmla="*/ 916 h 1930"/>
                <a:gd name="T66" fmla="*/ 1926 w 1928"/>
                <a:gd name="T67" fmla="*/ 1014 h 1930"/>
                <a:gd name="T68" fmla="*/ 1908 w 1928"/>
                <a:gd name="T69" fmla="*/ 1160 h 1930"/>
                <a:gd name="T70" fmla="*/ 1870 w 1928"/>
                <a:gd name="T71" fmla="*/ 1296 h 1930"/>
                <a:gd name="T72" fmla="*/ 1812 w 1928"/>
                <a:gd name="T73" fmla="*/ 1424 h 1930"/>
                <a:gd name="T74" fmla="*/ 1736 w 1928"/>
                <a:gd name="T75" fmla="*/ 1542 h 1930"/>
                <a:gd name="T76" fmla="*/ 1646 w 1928"/>
                <a:gd name="T77" fmla="*/ 1646 h 1930"/>
                <a:gd name="T78" fmla="*/ 1540 w 1928"/>
                <a:gd name="T79" fmla="*/ 1738 h 1930"/>
                <a:gd name="T80" fmla="*/ 1424 w 1928"/>
                <a:gd name="T81" fmla="*/ 1812 h 1930"/>
                <a:gd name="T82" fmla="*/ 1296 w 1928"/>
                <a:gd name="T83" fmla="*/ 1870 h 1930"/>
                <a:gd name="T84" fmla="*/ 1158 w 1928"/>
                <a:gd name="T85" fmla="*/ 1910 h 1930"/>
                <a:gd name="T86" fmla="*/ 1014 w 1928"/>
                <a:gd name="T87" fmla="*/ 1928 h 1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28" h="1930">
                  <a:moveTo>
                    <a:pt x="964" y="1930"/>
                  </a:moveTo>
                  <a:lnTo>
                    <a:pt x="964" y="1930"/>
                  </a:lnTo>
                  <a:lnTo>
                    <a:pt x="914" y="1928"/>
                  </a:lnTo>
                  <a:lnTo>
                    <a:pt x="866" y="1924"/>
                  </a:lnTo>
                  <a:lnTo>
                    <a:pt x="818" y="1918"/>
                  </a:lnTo>
                  <a:lnTo>
                    <a:pt x="770" y="1910"/>
                  </a:lnTo>
                  <a:lnTo>
                    <a:pt x="724" y="1898"/>
                  </a:lnTo>
                  <a:lnTo>
                    <a:pt x="678" y="1886"/>
                  </a:lnTo>
                  <a:lnTo>
                    <a:pt x="632" y="1870"/>
                  </a:lnTo>
                  <a:lnTo>
                    <a:pt x="588" y="1854"/>
                  </a:lnTo>
                  <a:lnTo>
                    <a:pt x="546" y="1834"/>
                  </a:lnTo>
                  <a:lnTo>
                    <a:pt x="504" y="1812"/>
                  </a:lnTo>
                  <a:lnTo>
                    <a:pt x="464" y="1790"/>
                  </a:lnTo>
                  <a:lnTo>
                    <a:pt x="426" y="1764"/>
                  </a:lnTo>
                  <a:lnTo>
                    <a:pt x="388" y="1738"/>
                  </a:lnTo>
                  <a:lnTo>
                    <a:pt x="350" y="1708"/>
                  </a:lnTo>
                  <a:lnTo>
                    <a:pt x="316" y="1678"/>
                  </a:lnTo>
                  <a:lnTo>
                    <a:pt x="282" y="1646"/>
                  </a:lnTo>
                  <a:lnTo>
                    <a:pt x="250" y="1612"/>
                  </a:lnTo>
                  <a:lnTo>
                    <a:pt x="220" y="1578"/>
                  </a:lnTo>
                  <a:lnTo>
                    <a:pt x="192" y="1542"/>
                  </a:lnTo>
                  <a:lnTo>
                    <a:pt x="164" y="1504"/>
                  </a:lnTo>
                  <a:lnTo>
                    <a:pt x="140" y="1464"/>
                  </a:lnTo>
                  <a:lnTo>
                    <a:pt x="116" y="1424"/>
                  </a:lnTo>
                  <a:lnTo>
                    <a:pt x="94" y="1382"/>
                  </a:lnTo>
                  <a:lnTo>
                    <a:pt x="76" y="1340"/>
                  </a:lnTo>
                  <a:lnTo>
                    <a:pt x="58" y="1296"/>
                  </a:lnTo>
                  <a:lnTo>
                    <a:pt x="44" y="1252"/>
                  </a:lnTo>
                  <a:lnTo>
                    <a:pt x="30" y="1206"/>
                  </a:lnTo>
                  <a:lnTo>
                    <a:pt x="20" y="1160"/>
                  </a:lnTo>
                  <a:lnTo>
                    <a:pt x="10" y="1112"/>
                  </a:lnTo>
                  <a:lnTo>
                    <a:pt x="4" y="1064"/>
                  </a:lnTo>
                  <a:lnTo>
                    <a:pt x="0" y="1014"/>
                  </a:lnTo>
                  <a:lnTo>
                    <a:pt x="0" y="964"/>
                  </a:lnTo>
                  <a:lnTo>
                    <a:pt x="0" y="964"/>
                  </a:lnTo>
                  <a:lnTo>
                    <a:pt x="0" y="916"/>
                  </a:lnTo>
                  <a:lnTo>
                    <a:pt x="4" y="866"/>
                  </a:lnTo>
                  <a:lnTo>
                    <a:pt x="10" y="818"/>
                  </a:lnTo>
                  <a:lnTo>
                    <a:pt x="20" y="770"/>
                  </a:lnTo>
                  <a:lnTo>
                    <a:pt x="30" y="724"/>
                  </a:lnTo>
                  <a:lnTo>
                    <a:pt x="44" y="678"/>
                  </a:lnTo>
                  <a:lnTo>
                    <a:pt x="58" y="634"/>
                  </a:lnTo>
                  <a:lnTo>
                    <a:pt x="76" y="590"/>
                  </a:lnTo>
                  <a:lnTo>
                    <a:pt x="94" y="548"/>
                  </a:lnTo>
                  <a:lnTo>
                    <a:pt x="116" y="506"/>
                  </a:lnTo>
                  <a:lnTo>
                    <a:pt x="140" y="466"/>
                  </a:lnTo>
                  <a:lnTo>
                    <a:pt x="164" y="426"/>
                  </a:lnTo>
                  <a:lnTo>
                    <a:pt x="192" y="388"/>
                  </a:lnTo>
                  <a:lnTo>
                    <a:pt x="220" y="352"/>
                  </a:lnTo>
                  <a:lnTo>
                    <a:pt x="250" y="316"/>
                  </a:lnTo>
                  <a:lnTo>
                    <a:pt x="282" y="284"/>
                  </a:lnTo>
                  <a:lnTo>
                    <a:pt x="316" y="252"/>
                  </a:lnTo>
                  <a:lnTo>
                    <a:pt x="350" y="222"/>
                  </a:lnTo>
                  <a:lnTo>
                    <a:pt x="388" y="192"/>
                  </a:lnTo>
                  <a:lnTo>
                    <a:pt x="426" y="166"/>
                  </a:lnTo>
                  <a:lnTo>
                    <a:pt x="464" y="140"/>
                  </a:lnTo>
                  <a:lnTo>
                    <a:pt x="504" y="118"/>
                  </a:lnTo>
                  <a:lnTo>
                    <a:pt x="546" y="96"/>
                  </a:lnTo>
                  <a:lnTo>
                    <a:pt x="588" y="76"/>
                  </a:lnTo>
                  <a:lnTo>
                    <a:pt x="632" y="60"/>
                  </a:lnTo>
                  <a:lnTo>
                    <a:pt x="678" y="44"/>
                  </a:lnTo>
                  <a:lnTo>
                    <a:pt x="724" y="32"/>
                  </a:lnTo>
                  <a:lnTo>
                    <a:pt x="770" y="20"/>
                  </a:lnTo>
                  <a:lnTo>
                    <a:pt x="818" y="12"/>
                  </a:lnTo>
                  <a:lnTo>
                    <a:pt x="866" y="6"/>
                  </a:lnTo>
                  <a:lnTo>
                    <a:pt x="914" y="2"/>
                  </a:lnTo>
                  <a:lnTo>
                    <a:pt x="964" y="0"/>
                  </a:lnTo>
                  <a:lnTo>
                    <a:pt x="964" y="0"/>
                  </a:lnTo>
                  <a:lnTo>
                    <a:pt x="1014" y="2"/>
                  </a:lnTo>
                  <a:lnTo>
                    <a:pt x="1062" y="6"/>
                  </a:lnTo>
                  <a:lnTo>
                    <a:pt x="1110" y="12"/>
                  </a:lnTo>
                  <a:lnTo>
                    <a:pt x="1158" y="20"/>
                  </a:lnTo>
                  <a:lnTo>
                    <a:pt x="1204" y="32"/>
                  </a:lnTo>
                  <a:lnTo>
                    <a:pt x="1250" y="44"/>
                  </a:lnTo>
                  <a:lnTo>
                    <a:pt x="1296" y="60"/>
                  </a:lnTo>
                  <a:lnTo>
                    <a:pt x="1338" y="76"/>
                  </a:lnTo>
                  <a:lnTo>
                    <a:pt x="1382" y="96"/>
                  </a:lnTo>
                  <a:lnTo>
                    <a:pt x="1424" y="118"/>
                  </a:lnTo>
                  <a:lnTo>
                    <a:pt x="1464" y="140"/>
                  </a:lnTo>
                  <a:lnTo>
                    <a:pt x="1502" y="166"/>
                  </a:lnTo>
                  <a:lnTo>
                    <a:pt x="1540" y="192"/>
                  </a:lnTo>
                  <a:lnTo>
                    <a:pt x="1576" y="222"/>
                  </a:lnTo>
                  <a:lnTo>
                    <a:pt x="1612" y="252"/>
                  </a:lnTo>
                  <a:lnTo>
                    <a:pt x="1646" y="284"/>
                  </a:lnTo>
                  <a:lnTo>
                    <a:pt x="1678" y="316"/>
                  </a:lnTo>
                  <a:lnTo>
                    <a:pt x="1708" y="352"/>
                  </a:lnTo>
                  <a:lnTo>
                    <a:pt x="1736" y="388"/>
                  </a:lnTo>
                  <a:lnTo>
                    <a:pt x="1764" y="426"/>
                  </a:lnTo>
                  <a:lnTo>
                    <a:pt x="1788" y="466"/>
                  </a:lnTo>
                  <a:lnTo>
                    <a:pt x="1812" y="506"/>
                  </a:lnTo>
                  <a:lnTo>
                    <a:pt x="1834" y="548"/>
                  </a:lnTo>
                  <a:lnTo>
                    <a:pt x="1852" y="590"/>
                  </a:lnTo>
                  <a:lnTo>
                    <a:pt x="1870" y="634"/>
                  </a:lnTo>
                  <a:lnTo>
                    <a:pt x="1884" y="678"/>
                  </a:lnTo>
                  <a:lnTo>
                    <a:pt x="1898" y="724"/>
                  </a:lnTo>
                  <a:lnTo>
                    <a:pt x="1908" y="770"/>
                  </a:lnTo>
                  <a:lnTo>
                    <a:pt x="1918" y="818"/>
                  </a:lnTo>
                  <a:lnTo>
                    <a:pt x="1924" y="866"/>
                  </a:lnTo>
                  <a:lnTo>
                    <a:pt x="1926" y="916"/>
                  </a:lnTo>
                  <a:lnTo>
                    <a:pt x="1928" y="964"/>
                  </a:lnTo>
                  <a:lnTo>
                    <a:pt x="1928" y="964"/>
                  </a:lnTo>
                  <a:lnTo>
                    <a:pt x="1926" y="1014"/>
                  </a:lnTo>
                  <a:lnTo>
                    <a:pt x="1924" y="1064"/>
                  </a:lnTo>
                  <a:lnTo>
                    <a:pt x="1918" y="1112"/>
                  </a:lnTo>
                  <a:lnTo>
                    <a:pt x="1908" y="1160"/>
                  </a:lnTo>
                  <a:lnTo>
                    <a:pt x="1898" y="1206"/>
                  </a:lnTo>
                  <a:lnTo>
                    <a:pt x="1884" y="1252"/>
                  </a:lnTo>
                  <a:lnTo>
                    <a:pt x="1870" y="1296"/>
                  </a:lnTo>
                  <a:lnTo>
                    <a:pt x="1852" y="1340"/>
                  </a:lnTo>
                  <a:lnTo>
                    <a:pt x="1834" y="1382"/>
                  </a:lnTo>
                  <a:lnTo>
                    <a:pt x="1812" y="1424"/>
                  </a:lnTo>
                  <a:lnTo>
                    <a:pt x="1788" y="1464"/>
                  </a:lnTo>
                  <a:lnTo>
                    <a:pt x="1764" y="1504"/>
                  </a:lnTo>
                  <a:lnTo>
                    <a:pt x="1736" y="1542"/>
                  </a:lnTo>
                  <a:lnTo>
                    <a:pt x="1708" y="1578"/>
                  </a:lnTo>
                  <a:lnTo>
                    <a:pt x="1678" y="1612"/>
                  </a:lnTo>
                  <a:lnTo>
                    <a:pt x="1646" y="1646"/>
                  </a:lnTo>
                  <a:lnTo>
                    <a:pt x="1612" y="1678"/>
                  </a:lnTo>
                  <a:lnTo>
                    <a:pt x="1576" y="1708"/>
                  </a:lnTo>
                  <a:lnTo>
                    <a:pt x="1540" y="1738"/>
                  </a:lnTo>
                  <a:lnTo>
                    <a:pt x="1502" y="1764"/>
                  </a:lnTo>
                  <a:lnTo>
                    <a:pt x="1464" y="1790"/>
                  </a:lnTo>
                  <a:lnTo>
                    <a:pt x="1424" y="1812"/>
                  </a:lnTo>
                  <a:lnTo>
                    <a:pt x="1382" y="1834"/>
                  </a:lnTo>
                  <a:lnTo>
                    <a:pt x="1338" y="1854"/>
                  </a:lnTo>
                  <a:lnTo>
                    <a:pt x="1296" y="1870"/>
                  </a:lnTo>
                  <a:lnTo>
                    <a:pt x="1250" y="1886"/>
                  </a:lnTo>
                  <a:lnTo>
                    <a:pt x="1204" y="1898"/>
                  </a:lnTo>
                  <a:lnTo>
                    <a:pt x="1158" y="1910"/>
                  </a:lnTo>
                  <a:lnTo>
                    <a:pt x="1110" y="1918"/>
                  </a:lnTo>
                  <a:lnTo>
                    <a:pt x="1062" y="1924"/>
                  </a:lnTo>
                  <a:lnTo>
                    <a:pt x="1014" y="1928"/>
                  </a:lnTo>
                  <a:lnTo>
                    <a:pt x="964" y="1930"/>
                  </a:lnTo>
                  <a:lnTo>
                    <a:pt x="964" y="193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-4508489" y="2261769"/>
              <a:ext cx="1459567" cy="1461785"/>
            </a:xfrm>
            <a:custGeom>
              <a:avLst/>
              <a:gdLst>
                <a:gd name="T0" fmla="*/ 624 w 1316"/>
                <a:gd name="T1" fmla="*/ 2 h 1318"/>
                <a:gd name="T2" fmla="*/ 526 w 1316"/>
                <a:gd name="T3" fmla="*/ 14 h 1318"/>
                <a:gd name="T4" fmla="*/ 432 w 1316"/>
                <a:gd name="T5" fmla="*/ 40 h 1318"/>
                <a:gd name="T6" fmla="*/ 344 w 1316"/>
                <a:gd name="T7" fmla="*/ 80 h 1318"/>
                <a:gd name="T8" fmla="*/ 264 w 1316"/>
                <a:gd name="T9" fmla="*/ 132 h 1318"/>
                <a:gd name="T10" fmla="*/ 192 w 1316"/>
                <a:gd name="T11" fmla="*/ 194 h 1318"/>
                <a:gd name="T12" fmla="*/ 130 w 1316"/>
                <a:gd name="T13" fmla="*/ 266 h 1318"/>
                <a:gd name="T14" fmla="*/ 80 w 1316"/>
                <a:gd name="T15" fmla="*/ 346 h 1318"/>
                <a:gd name="T16" fmla="*/ 40 w 1316"/>
                <a:gd name="T17" fmla="*/ 432 h 1318"/>
                <a:gd name="T18" fmla="*/ 14 w 1316"/>
                <a:gd name="T19" fmla="*/ 526 h 1318"/>
                <a:gd name="T20" fmla="*/ 0 w 1316"/>
                <a:gd name="T21" fmla="*/ 626 h 1318"/>
                <a:gd name="T22" fmla="*/ 0 w 1316"/>
                <a:gd name="T23" fmla="*/ 692 h 1318"/>
                <a:gd name="T24" fmla="*/ 14 w 1316"/>
                <a:gd name="T25" fmla="*/ 792 h 1318"/>
                <a:gd name="T26" fmla="*/ 40 w 1316"/>
                <a:gd name="T27" fmla="*/ 886 h 1318"/>
                <a:gd name="T28" fmla="*/ 80 w 1316"/>
                <a:gd name="T29" fmla="*/ 972 h 1318"/>
                <a:gd name="T30" fmla="*/ 130 w 1316"/>
                <a:gd name="T31" fmla="*/ 1052 h 1318"/>
                <a:gd name="T32" fmla="*/ 192 w 1316"/>
                <a:gd name="T33" fmla="*/ 1124 h 1318"/>
                <a:gd name="T34" fmla="*/ 264 w 1316"/>
                <a:gd name="T35" fmla="*/ 1186 h 1318"/>
                <a:gd name="T36" fmla="*/ 344 w 1316"/>
                <a:gd name="T37" fmla="*/ 1238 h 1318"/>
                <a:gd name="T38" fmla="*/ 432 w 1316"/>
                <a:gd name="T39" fmla="*/ 1278 h 1318"/>
                <a:gd name="T40" fmla="*/ 526 w 1316"/>
                <a:gd name="T41" fmla="*/ 1304 h 1318"/>
                <a:gd name="T42" fmla="*/ 624 w 1316"/>
                <a:gd name="T43" fmla="*/ 1316 h 1318"/>
                <a:gd name="T44" fmla="*/ 692 w 1316"/>
                <a:gd name="T45" fmla="*/ 1316 h 1318"/>
                <a:gd name="T46" fmla="*/ 790 w 1316"/>
                <a:gd name="T47" fmla="*/ 1304 h 1318"/>
                <a:gd name="T48" fmla="*/ 884 w 1316"/>
                <a:gd name="T49" fmla="*/ 1278 h 1318"/>
                <a:gd name="T50" fmla="*/ 972 w 1316"/>
                <a:gd name="T51" fmla="*/ 1238 h 1318"/>
                <a:gd name="T52" fmla="*/ 1052 w 1316"/>
                <a:gd name="T53" fmla="*/ 1186 h 1318"/>
                <a:gd name="T54" fmla="*/ 1124 w 1316"/>
                <a:gd name="T55" fmla="*/ 1124 h 1318"/>
                <a:gd name="T56" fmla="*/ 1186 w 1316"/>
                <a:gd name="T57" fmla="*/ 1052 h 1318"/>
                <a:gd name="T58" fmla="*/ 1236 w 1316"/>
                <a:gd name="T59" fmla="*/ 972 h 1318"/>
                <a:gd name="T60" fmla="*/ 1276 w 1316"/>
                <a:gd name="T61" fmla="*/ 886 h 1318"/>
                <a:gd name="T62" fmla="*/ 1302 w 1316"/>
                <a:gd name="T63" fmla="*/ 792 h 1318"/>
                <a:gd name="T64" fmla="*/ 1316 w 1316"/>
                <a:gd name="T65" fmla="*/ 692 h 1318"/>
                <a:gd name="T66" fmla="*/ 1316 w 1316"/>
                <a:gd name="T67" fmla="*/ 626 h 1318"/>
                <a:gd name="T68" fmla="*/ 1302 w 1316"/>
                <a:gd name="T69" fmla="*/ 526 h 1318"/>
                <a:gd name="T70" fmla="*/ 1276 w 1316"/>
                <a:gd name="T71" fmla="*/ 432 h 1318"/>
                <a:gd name="T72" fmla="*/ 1236 w 1316"/>
                <a:gd name="T73" fmla="*/ 346 h 1318"/>
                <a:gd name="T74" fmla="*/ 1186 w 1316"/>
                <a:gd name="T75" fmla="*/ 266 h 1318"/>
                <a:gd name="T76" fmla="*/ 1124 w 1316"/>
                <a:gd name="T77" fmla="*/ 194 h 1318"/>
                <a:gd name="T78" fmla="*/ 1052 w 1316"/>
                <a:gd name="T79" fmla="*/ 132 h 1318"/>
                <a:gd name="T80" fmla="*/ 972 w 1316"/>
                <a:gd name="T81" fmla="*/ 80 h 1318"/>
                <a:gd name="T82" fmla="*/ 884 w 1316"/>
                <a:gd name="T83" fmla="*/ 40 h 1318"/>
                <a:gd name="T84" fmla="*/ 790 w 1316"/>
                <a:gd name="T85" fmla="*/ 14 h 1318"/>
                <a:gd name="T86" fmla="*/ 692 w 1316"/>
                <a:gd name="T87" fmla="*/ 2 h 1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16" h="1318">
                  <a:moveTo>
                    <a:pt x="658" y="0"/>
                  </a:moveTo>
                  <a:lnTo>
                    <a:pt x="658" y="0"/>
                  </a:lnTo>
                  <a:lnTo>
                    <a:pt x="624" y="2"/>
                  </a:lnTo>
                  <a:lnTo>
                    <a:pt x="590" y="4"/>
                  </a:lnTo>
                  <a:lnTo>
                    <a:pt x="558" y="8"/>
                  </a:lnTo>
                  <a:lnTo>
                    <a:pt x="526" y="14"/>
                  </a:lnTo>
                  <a:lnTo>
                    <a:pt x="494" y="22"/>
                  </a:lnTo>
                  <a:lnTo>
                    <a:pt x="462" y="30"/>
                  </a:lnTo>
                  <a:lnTo>
                    <a:pt x="432" y="40"/>
                  </a:lnTo>
                  <a:lnTo>
                    <a:pt x="402" y="52"/>
                  </a:lnTo>
                  <a:lnTo>
                    <a:pt x="372" y="66"/>
                  </a:lnTo>
                  <a:lnTo>
                    <a:pt x="344" y="80"/>
                  </a:lnTo>
                  <a:lnTo>
                    <a:pt x="316" y="96"/>
                  </a:lnTo>
                  <a:lnTo>
                    <a:pt x="290" y="114"/>
                  </a:lnTo>
                  <a:lnTo>
                    <a:pt x="264" y="132"/>
                  </a:lnTo>
                  <a:lnTo>
                    <a:pt x="240" y="152"/>
                  </a:lnTo>
                  <a:lnTo>
                    <a:pt x="216" y="172"/>
                  </a:lnTo>
                  <a:lnTo>
                    <a:pt x="192" y="194"/>
                  </a:lnTo>
                  <a:lnTo>
                    <a:pt x="172" y="216"/>
                  </a:lnTo>
                  <a:lnTo>
                    <a:pt x="150" y="240"/>
                  </a:lnTo>
                  <a:lnTo>
                    <a:pt x="130" y="266"/>
                  </a:lnTo>
                  <a:lnTo>
                    <a:pt x="112" y="292"/>
                  </a:lnTo>
                  <a:lnTo>
                    <a:pt x="96" y="318"/>
                  </a:lnTo>
                  <a:lnTo>
                    <a:pt x="80" y="346"/>
                  </a:lnTo>
                  <a:lnTo>
                    <a:pt x="64" y="374"/>
                  </a:lnTo>
                  <a:lnTo>
                    <a:pt x="52" y="404"/>
                  </a:lnTo>
                  <a:lnTo>
                    <a:pt x="40" y="432"/>
                  </a:lnTo>
                  <a:lnTo>
                    <a:pt x="30" y="464"/>
                  </a:lnTo>
                  <a:lnTo>
                    <a:pt x="20" y="494"/>
                  </a:lnTo>
                  <a:lnTo>
                    <a:pt x="14" y="526"/>
                  </a:lnTo>
                  <a:lnTo>
                    <a:pt x="8" y="558"/>
                  </a:lnTo>
                  <a:lnTo>
                    <a:pt x="4" y="592"/>
                  </a:lnTo>
                  <a:lnTo>
                    <a:pt x="0" y="626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92"/>
                  </a:lnTo>
                  <a:lnTo>
                    <a:pt x="4" y="726"/>
                  </a:lnTo>
                  <a:lnTo>
                    <a:pt x="8" y="760"/>
                  </a:lnTo>
                  <a:lnTo>
                    <a:pt x="14" y="792"/>
                  </a:lnTo>
                  <a:lnTo>
                    <a:pt x="20" y="824"/>
                  </a:lnTo>
                  <a:lnTo>
                    <a:pt x="30" y="854"/>
                  </a:lnTo>
                  <a:lnTo>
                    <a:pt x="40" y="886"/>
                  </a:lnTo>
                  <a:lnTo>
                    <a:pt x="52" y="914"/>
                  </a:lnTo>
                  <a:lnTo>
                    <a:pt x="64" y="944"/>
                  </a:lnTo>
                  <a:lnTo>
                    <a:pt x="80" y="972"/>
                  </a:lnTo>
                  <a:lnTo>
                    <a:pt x="96" y="1000"/>
                  </a:lnTo>
                  <a:lnTo>
                    <a:pt x="112" y="1026"/>
                  </a:lnTo>
                  <a:lnTo>
                    <a:pt x="130" y="1052"/>
                  </a:lnTo>
                  <a:lnTo>
                    <a:pt x="150" y="1078"/>
                  </a:lnTo>
                  <a:lnTo>
                    <a:pt x="172" y="1102"/>
                  </a:lnTo>
                  <a:lnTo>
                    <a:pt x="192" y="1124"/>
                  </a:lnTo>
                  <a:lnTo>
                    <a:pt x="216" y="1146"/>
                  </a:lnTo>
                  <a:lnTo>
                    <a:pt x="240" y="1166"/>
                  </a:lnTo>
                  <a:lnTo>
                    <a:pt x="264" y="1186"/>
                  </a:lnTo>
                  <a:lnTo>
                    <a:pt x="290" y="1204"/>
                  </a:lnTo>
                  <a:lnTo>
                    <a:pt x="316" y="1222"/>
                  </a:lnTo>
                  <a:lnTo>
                    <a:pt x="344" y="1238"/>
                  </a:lnTo>
                  <a:lnTo>
                    <a:pt x="372" y="1252"/>
                  </a:lnTo>
                  <a:lnTo>
                    <a:pt x="402" y="1266"/>
                  </a:lnTo>
                  <a:lnTo>
                    <a:pt x="432" y="1278"/>
                  </a:lnTo>
                  <a:lnTo>
                    <a:pt x="462" y="1288"/>
                  </a:lnTo>
                  <a:lnTo>
                    <a:pt x="494" y="1296"/>
                  </a:lnTo>
                  <a:lnTo>
                    <a:pt x="526" y="1304"/>
                  </a:lnTo>
                  <a:lnTo>
                    <a:pt x="558" y="1310"/>
                  </a:lnTo>
                  <a:lnTo>
                    <a:pt x="590" y="1314"/>
                  </a:lnTo>
                  <a:lnTo>
                    <a:pt x="624" y="1316"/>
                  </a:lnTo>
                  <a:lnTo>
                    <a:pt x="658" y="1318"/>
                  </a:lnTo>
                  <a:lnTo>
                    <a:pt x="658" y="1318"/>
                  </a:lnTo>
                  <a:lnTo>
                    <a:pt x="692" y="1316"/>
                  </a:lnTo>
                  <a:lnTo>
                    <a:pt x="726" y="1314"/>
                  </a:lnTo>
                  <a:lnTo>
                    <a:pt x="758" y="1310"/>
                  </a:lnTo>
                  <a:lnTo>
                    <a:pt x="790" y="1304"/>
                  </a:lnTo>
                  <a:lnTo>
                    <a:pt x="822" y="1296"/>
                  </a:lnTo>
                  <a:lnTo>
                    <a:pt x="854" y="1288"/>
                  </a:lnTo>
                  <a:lnTo>
                    <a:pt x="884" y="1278"/>
                  </a:lnTo>
                  <a:lnTo>
                    <a:pt x="914" y="1266"/>
                  </a:lnTo>
                  <a:lnTo>
                    <a:pt x="944" y="1252"/>
                  </a:lnTo>
                  <a:lnTo>
                    <a:pt x="972" y="1238"/>
                  </a:lnTo>
                  <a:lnTo>
                    <a:pt x="998" y="1222"/>
                  </a:lnTo>
                  <a:lnTo>
                    <a:pt x="1026" y="1204"/>
                  </a:lnTo>
                  <a:lnTo>
                    <a:pt x="1052" y="1186"/>
                  </a:lnTo>
                  <a:lnTo>
                    <a:pt x="1076" y="1166"/>
                  </a:lnTo>
                  <a:lnTo>
                    <a:pt x="1100" y="1146"/>
                  </a:lnTo>
                  <a:lnTo>
                    <a:pt x="1124" y="1124"/>
                  </a:lnTo>
                  <a:lnTo>
                    <a:pt x="1144" y="1102"/>
                  </a:lnTo>
                  <a:lnTo>
                    <a:pt x="1166" y="1078"/>
                  </a:lnTo>
                  <a:lnTo>
                    <a:pt x="1186" y="1052"/>
                  </a:lnTo>
                  <a:lnTo>
                    <a:pt x="1204" y="1026"/>
                  </a:lnTo>
                  <a:lnTo>
                    <a:pt x="1220" y="1000"/>
                  </a:lnTo>
                  <a:lnTo>
                    <a:pt x="1236" y="972"/>
                  </a:lnTo>
                  <a:lnTo>
                    <a:pt x="1252" y="944"/>
                  </a:lnTo>
                  <a:lnTo>
                    <a:pt x="1264" y="914"/>
                  </a:lnTo>
                  <a:lnTo>
                    <a:pt x="1276" y="886"/>
                  </a:lnTo>
                  <a:lnTo>
                    <a:pt x="1286" y="854"/>
                  </a:lnTo>
                  <a:lnTo>
                    <a:pt x="1296" y="824"/>
                  </a:lnTo>
                  <a:lnTo>
                    <a:pt x="1302" y="792"/>
                  </a:lnTo>
                  <a:lnTo>
                    <a:pt x="1308" y="760"/>
                  </a:lnTo>
                  <a:lnTo>
                    <a:pt x="1312" y="726"/>
                  </a:lnTo>
                  <a:lnTo>
                    <a:pt x="1316" y="692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316" y="626"/>
                  </a:lnTo>
                  <a:lnTo>
                    <a:pt x="1312" y="592"/>
                  </a:lnTo>
                  <a:lnTo>
                    <a:pt x="1308" y="558"/>
                  </a:lnTo>
                  <a:lnTo>
                    <a:pt x="1302" y="526"/>
                  </a:lnTo>
                  <a:lnTo>
                    <a:pt x="1296" y="494"/>
                  </a:lnTo>
                  <a:lnTo>
                    <a:pt x="1286" y="464"/>
                  </a:lnTo>
                  <a:lnTo>
                    <a:pt x="1276" y="432"/>
                  </a:lnTo>
                  <a:lnTo>
                    <a:pt x="1264" y="404"/>
                  </a:lnTo>
                  <a:lnTo>
                    <a:pt x="1252" y="374"/>
                  </a:lnTo>
                  <a:lnTo>
                    <a:pt x="1236" y="346"/>
                  </a:lnTo>
                  <a:lnTo>
                    <a:pt x="1220" y="318"/>
                  </a:lnTo>
                  <a:lnTo>
                    <a:pt x="1204" y="292"/>
                  </a:lnTo>
                  <a:lnTo>
                    <a:pt x="1186" y="266"/>
                  </a:lnTo>
                  <a:lnTo>
                    <a:pt x="1166" y="240"/>
                  </a:lnTo>
                  <a:lnTo>
                    <a:pt x="1144" y="216"/>
                  </a:lnTo>
                  <a:lnTo>
                    <a:pt x="1124" y="194"/>
                  </a:lnTo>
                  <a:lnTo>
                    <a:pt x="1100" y="172"/>
                  </a:lnTo>
                  <a:lnTo>
                    <a:pt x="1076" y="152"/>
                  </a:lnTo>
                  <a:lnTo>
                    <a:pt x="1052" y="132"/>
                  </a:lnTo>
                  <a:lnTo>
                    <a:pt x="1026" y="114"/>
                  </a:lnTo>
                  <a:lnTo>
                    <a:pt x="998" y="96"/>
                  </a:lnTo>
                  <a:lnTo>
                    <a:pt x="972" y="80"/>
                  </a:lnTo>
                  <a:lnTo>
                    <a:pt x="944" y="66"/>
                  </a:lnTo>
                  <a:lnTo>
                    <a:pt x="914" y="52"/>
                  </a:lnTo>
                  <a:lnTo>
                    <a:pt x="884" y="40"/>
                  </a:lnTo>
                  <a:lnTo>
                    <a:pt x="854" y="30"/>
                  </a:lnTo>
                  <a:lnTo>
                    <a:pt x="822" y="22"/>
                  </a:lnTo>
                  <a:lnTo>
                    <a:pt x="790" y="14"/>
                  </a:lnTo>
                  <a:lnTo>
                    <a:pt x="758" y="8"/>
                  </a:lnTo>
                  <a:lnTo>
                    <a:pt x="726" y="4"/>
                  </a:lnTo>
                  <a:lnTo>
                    <a:pt x="692" y="2"/>
                  </a:lnTo>
                  <a:lnTo>
                    <a:pt x="658" y="0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11"/>
            <p:cNvSpPr>
              <a:spLocks/>
            </p:cNvSpPr>
            <p:nvPr/>
          </p:nvSpPr>
          <p:spPr bwMode="auto">
            <a:xfrm>
              <a:off x="-4193506" y="2576752"/>
              <a:ext cx="829602" cy="831820"/>
            </a:xfrm>
            <a:custGeom>
              <a:avLst/>
              <a:gdLst>
                <a:gd name="T0" fmla="*/ 374 w 748"/>
                <a:gd name="T1" fmla="*/ 750 h 750"/>
                <a:gd name="T2" fmla="*/ 298 w 748"/>
                <a:gd name="T3" fmla="*/ 742 h 750"/>
                <a:gd name="T4" fmla="*/ 228 w 748"/>
                <a:gd name="T5" fmla="*/ 720 h 750"/>
                <a:gd name="T6" fmla="*/ 164 w 748"/>
                <a:gd name="T7" fmla="*/ 686 h 750"/>
                <a:gd name="T8" fmla="*/ 108 w 748"/>
                <a:gd name="T9" fmla="*/ 640 h 750"/>
                <a:gd name="T10" fmla="*/ 64 w 748"/>
                <a:gd name="T11" fmla="*/ 584 h 750"/>
                <a:gd name="T12" fmla="*/ 28 w 748"/>
                <a:gd name="T13" fmla="*/ 520 h 750"/>
                <a:gd name="T14" fmla="*/ 6 w 748"/>
                <a:gd name="T15" fmla="*/ 450 h 750"/>
                <a:gd name="T16" fmla="*/ 0 w 748"/>
                <a:gd name="T17" fmla="*/ 374 h 750"/>
                <a:gd name="T18" fmla="*/ 0 w 748"/>
                <a:gd name="T19" fmla="*/ 336 h 750"/>
                <a:gd name="T20" fmla="*/ 16 w 748"/>
                <a:gd name="T21" fmla="*/ 264 h 750"/>
                <a:gd name="T22" fmla="*/ 44 w 748"/>
                <a:gd name="T23" fmla="*/ 196 h 750"/>
                <a:gd name="T24" fmla="*/ 84 w 748"/>
                <a:gd name="T25" fmla="*/ 136 h 750"/>
                <a:gd name="T26" fmla="*/ 136 w 748"/>
                <a:gd name="T27" fmla="*/ 86 h 750"/>
                <a:gd name="T28" fmla="*/ 196 w 748"/>
                <a:gd name="T29" fmla="*/ 46 h 750"/>
                <a:gd name="T30" fmla="*/ 262 w 748"/>
                <a:gd name="T31" fmla="*/ 16 h 750"/>
                <a:gd name="T32" fmla="*/ 336 w 748"/>
                <a:gd name="T33" fmla="*/ 2 h 750"/>
                <a:gd name="T34" fmla="*/ 374 w 748"/>
                <a:gd name="T35" fmla="*/ 0 h 750"/>
                <a:gd name="T36" fmla="*/ 450 w 748"/>
                <a:gd name="T37" fmla="*/ 8 h 750"/>
                <a:gd name="T38" fmla="*/ 520 w 748"/>
                <a:gd name="T39" fmla="*/ 30 h 750"/>
                <a:gd name="T40" fmla="*/ 584 w 748"/>
                <a:gd name="T41" fmla="*/ 64 h 750"/>
                <a:gd name="T42" fmla="*/ 638 w 748"/>
                <a:gd name="T43" fmla="*/ 110 h 750"/>
                <a:gd name="T44" fmla="*/ 684 w 748"/>
                <a:gd name="T45" fmla="*/ 166 h 750"/>
                <a:gd name="T46" fmla="*/ 720 w 748"/>
                <a:gd name="T47" fmla="*/ 230 h 750"/>
                <a:gd name="T48" fmla="*/ 742 w 748"/>
                <a:gd name="T49" fmla="*/ 300 h 750"/>
                <a:gd name="T50" fmla="*/ 748 w 748"/>
                <a:gd name="T51" fmla="*/ 374 h 750"/>
                <a:gd name="T52" fmla="*/ 746 w 748"/>
                <a:gd name="T53" fmla="*/ 414 h 750"/>
                <a:gd name="T54" fmla="*/ 732 w 748"/>
                <a:gd name="T55" fmla="*/ 486 h 750"/>
                <a:gd name="T56" fmla="*/ 704 w 748"/>
                <a:gd name="T57" fmla="*/ 554 h 750"/>
                <a:gd name="T58" fmla="*/ 664 w 748"/>
                <a:gd name="T59" fmla="*/ 614 h 750"/>
                <a:gd name="T60" fmla="*/ 612 w 748"/>
                <a:gd name="T61" fmla="*/ 664 h 750"/>
                <a:gd name="T62" fmla="*/ 552 w 748"/>
                <a:gd name="T63" fmla="*/ 704 h 750"/>
                <a:gd name="T64" fmla="*/ 486 w 748"/>
                <a:gd name="T65" fmla="*/ 732 h 750"/>
                <a:gd name="T66" fmla="*/ 412 w 748"/>
                <a:gd name="T67" fmla="*/ 748 h 750"/>
                <a:gd name="T68" fmla="*/ 374 w 748"/>
                <a:gd name="T69" fmla="*/ 75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48" h="750">
                  <a:moveTo>
                    <a:pt x="374" y="750"/>
                  </a:moveTo>
                  <a:lnTo>
                    <a:pt x="374" y="750"/>
                  </a:lnTo>
                  <a:lnTo>
                    <a:pt x="336" y="748"/>
                  </a:lnTo>
                  <a:lnTo>
                    <a:pt x="298" y="742"/>
                  </a:lnTo>
                  <a:lnTo>
                    <a:pt x="262" y="732"/>
                  </a:lnTo>
                  <a:lnTo>
                    <a:pt x="228" y="720"/>
                  </a:lnTo>
                  <a:lnTo>
                    <a:pt x="196" y="704"/>
                  </a:lnTo>
                  <a:lnTo>
                    <a:pt x="164" y="686"/>
                  </a:lnTo>
                  <a:lnTo>
                    <a:pt x="136" y="664"/>
                  </a:lnTo>
                  <a:lnTo>
                    <a:pt x="108" y="640"/>
                  </a:lnTo>
                  <a:lnTo>
                    <a:pt x="84" y="614"/>
                  </a:lnTo>
                  <a:lnTo>
                    <a:pt x="64" y="584"/>
                  </a:lnTo>
                  <a:lnTo>
                    <a:pt x="44" y="554"/>
                  </a:lnTo>
                  <a:lnTo>
                    <a:pt x="28" y="520"/>
                  </a:lnTo>
                  <a:lnTo>
                    <a:pt x="16" y="486"/>
                  </a:lnTo>
                  <a:lnTo>
                    <a:pt x="6" y="450"/>
                  </a:lnTo>
                  <a:lnTo>
                    <a:pt x="0" y="414"/>
                  </a:lnTo>
                  <a:lnTo>
                    <a:pt x="0" y="374"/>
                  </a:lnTo>
                  <a:lnTo>
                    <a:pt x="0" y="374"/>
                  </a:lnTo>
                  <a:lnTo>
                    <a:pt x="0" y="336"/>
                  </a:lnTo>
                  <a:lnTo>
                    <a:pt x="6" y="300"/>
                  </a:lnTo>
                  <a:lnTo>
                    <a:pt x="16" y="264"/>
                  </a:lnTo>
                  <a:lnTo>
                    <a:pt x="28" y="230"/>
                  </a:lnTo>
                  <a:lnTo>
                    <a:pt x="44" y="196"/>
                  </a:lnTo>
                  <a:lnTo>
                    <a:pt x="64" y="166"/>
                  </a:lnTo>
                  <a:lnTo>
                    <a:pt x="84" y="136"/>
                  </a:lnTo>
                  <a:lnTo>
                    <a:pt x="108" y="110"/>
                  </a:lnTo>
                  <a:lnTo>
                    <a:pt x="136" y="86"/>
                  </a:lnTo>
                  <a:lnTo>
                    <a:pt x="164" y="64"/>
                  </a:lnTo>
                  <a:lnTo>
                    <a:pt x="196" y="46"/>
                  </a:lnTo>
                  <a:lnTo>
                    <a:pt x="228" y="30"/>
                  </a:lnTo>
                  <a:lnTo>
                    <a:pt x="262" y="16"/>
                  </a:lnTo>
                  <a:lnTo>
                    <a:pt x="298" y="8"/>
                  </a:lnTo>
                  <a:lnTo>
                    <a:pt x="336" y="2"/>
                  </a:lnTo>
                  <a:lnTo>
                    <a:pt x="374" y="0"/>
                  </a:lnTo>
                  <a:lnTo>
                    <a:pt x="374" y="0"/>
                  </a:lnTo>
                  <a:lnTo>
                    <a:pt x="412" y="2"/>
                  </a:lnTo>
                  <a:lnTo>
                    <a:pt x="450" y="8"/>
                  </a:lnTo>
                  <a:lnTo>
                    <a:pt x="486" y="16"/>
                  </a:lnTo>
                  <a:lnTo>
                    <a:pt x="520" y="30"/>
                  </a:lnTo>
                  <a:lnTo>
                    <a:pt x="552" y="46"/>
                  </a:lnTo>
                  <a:lnTo>
                    <a:pt x="584" y="64"/>
                  </a:lnTo>
                  <a:lnTo>
                    <a:pt x="612" y="86"/>
                  </a:lnTo>
                  <a:lnTo>
                    <a:pt x="638" y="110"/>
                  </a:lnTo>
                  <a:lnTo>
                    <a:pt x="664" y="136"/>
                  </a:lnTo>
                  <a:lnTo>
                    <a:pt x="684" y="166"/>
                  </a:lnTo>
                  <a:lnTo>
                    <a:pt x="704" y="196"/>
                  </a:lnTo>
                  <a:lnTo>
                    <a:pt x="720" y="230"/>
                  </a:lnTo>
                  <a:lnTo>
                    <a:pt x="732" y="264"/>
                  </a:lnTo>
                  <a:lnTo>
                    <a:pt x="742" y="300"/>
                  </a:lnTo>
                  <a:lnTo>
                    <a:pt x="746" y="336"/>
                  </a:lnTo>
                  <a:lnTo>
                    <a:pt x="748" y="374"/>
                  </a:lnTo>
                  <a:lnTo>
                    <a:pt x="748" y="374"/>
                  </a:lnTo>
                  <a:lnTo>
                    <a:pt x="746" y="414"/>
                  </a:lnTo>
                  <a:lnTo>
                    <a:pt x="742" y="450"/>
                  </a:lnTo>
                  <a:lnTo>
                    <a:pt x="732" y="486"/>
                  </a:lnTo>
                  <a:lnTo>
                    <a:pt x="720" y="520"/>
                  </a:lnTo>
                  <a:lnTo>
                    <a:pt x="704" y="554"/>
                  </a:lnTo>
                  <a:lnTo>
                    <a:pt x="684" y="584"/>
                  </a:lnTo>
                  <a:lnTo>
                    <a:pt x="664" y="614"/>
                  </a:lnTo>
                  <a:lnTo>
                    <a:pt x="638" y="640"/>
                  </a:lnTo>
                  <a:lnTo>
                    <a:pt x="612" y="664"/>
                  </a:lnTo>
                  <a:lnTo>
                    <a:pt x="584" y="686"/>
                  </a:lnTo>
                  <a:lnTo>
                    <a:pt x="552" y="704"/>
                  </a:lnTo>
                  <a:lnTo>
                    <a:pt x="520" y="720"/>
                  </a:lnTo>
                  <a:lnTo>
                    <a:pt x="486" y="732"/>
                  </a:lnTo>
                  <a:lnTo>
                    <a:pt x="450" y="742"/>
                  </a:lnTo>
                  <a:lnTo>
                    <a:pt x="412" y="748"/>
                  </a:lnTo>
                  <a:lnTo>
                    <a:pt x="374" y="750"/>
                  </a:lnTo>
                  <a:lnTo>
                    <a:pt x="374" y="75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2" name="Group 7170"/>
          <p:cNvGrpSpPr/>
          <p:nvPr/>
        </p:nvGrpSpPr>
        <p:grpSpPr>
          <a:xfrm>
            <a:off x="957379" y="2088573"/>
            <a:ext cx="850639" cy="1307815"/>
            <a:chOff x="2259963" y="793185"/>
            <a:chExt cx="3060454" cy="4722775"/>
          </a:xfrm>
          <a:solidFill>
            <a:schemeClr val="accent5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3" name="Isosceles Triangle 17"/>
            <p:cNvSpPr/>
            <p:nvPr/>
          </p:nvSpPr>
          <p:spPr bwMode="auto">
            <a:xfrm rot="171208">
              <a:off x="2259963" y="4452843"/>
              <a:ext cx="604963" cy="1063117"/>
            </a:xfrm>
            <a:custGeom>
              <a:avLst/>
              <a:gdLst>
                <a:gd name="connsiteX0" fmla="*/ 0 w 1060704"/>
                <a:gd name="connsiteY0" fmla="*/ 914400 h 914400"/>
                <a:gd name="connsiteX1" fmla="*/ 530352 w 1060704"/>
                <a:gd name="connsiteY1" fmla="*/ 0 h 914400"/>
                <a:gd name="connsiteX2" fmla="*/ 1060704 w 1060704"/>
                <a:gd name="connsiteY2" fmla="*/ 914400 h 914400"/>
                <a:gd name="connsiteX3" fmla="*/ 0 w 1060704"/>
                <a:gd name="connsiteY3" fmla="*/ 914400 h 914400"/>
                <a:gd name="connsiteX0" fmla="*/ 0 w 1060704"/>
                <a:gd name="connsiteY0" fmla="*/ 136187 h 136187"/>
                <a:gd name="connsiteX1" fmla="*/ 909731 w 1060704"/>
                <a:gd name="connsiteY1" fmla="*/ 0 h 136187"/>
                <a:gd name="connsiteX2" fmla="*/ 1060704 w 1060704"/>
                <a:gd name="connsiteY2" fmla="*/ 136187 h 136187"/>
                <a:gd name="connsiteX3" fmla="*/ 0 w 1060704"/>
                <a:gd name="connsiteY3" fmla="*/ 136187 h 136187"/>
                <a:gd name="connsiteX0" fmla="*/ 0 w 605671"/>
                <a:gd name="connsiteY0" fmla="*/ 781901 h 781901"/>
                <a:gd name="connsiteX1" fmla="*/ 454698 w 605671"/>
                <a:gd name="connsiteY1" fmla="*/ 0 h 781901"/>
                <a:gd name="connsiteX2" fmla="*/ 605671 w 605671"/>
                <a:gd name="connsiteY2" fmla="*/ 136187 h 781901"/>
                <a:gd name="connsiteX3" fmla="*/ 0 w 605671"/>
                <a:gd name="connsiteY3" fmla="*/ 781901 h 781901"/>
                <a:gd name="connsiteX0" fmla="*/ 0 w 605671"/>
                <a:gd name="connsiteY0" fmla="*/ 799236 h 799236"/>
                <a:gd name="connsiteX1" fmla="*/ 407028 w 605671"/>
                <a:gd name="connsiteY1" fmla="*/ 0 h 799236"/>
                <a:gd name="connsiteX2" fmla="*/ 605671 w 605671"/>
                <a:gd name="connsiteY2" fmla="*/ 153522 h 799236"/>
                <a:gd name="connsiteX3" fmla="*/ 0 w 605671"/>
                <a:gd name="connsiteY3" fmla="*/ 799236 h 799236"/>
                <a:gd name="connsiteX0" fmla="*/ 0 w 588336"/>
                <a:gd name="connsiteY0" fmla="*/ 799236 h 799236"/>
                <a:gd name="connsiteX1" fmla="*/ 407028 w 588336"/>
                <a:gd name="connsiteY1" fmla="*/ 0 h 799236"/>
                <a:gd name="connsiteX2" fmla="*/ 588336 w 588336"/>
                <a:gd name="connsiteY2" fmla="*/ 118853 h 799236"/>
                <a:gd name="connsiteX3" fmla="*/ 0 w 588336"/>
                <a:gd name="connsiteY3" fmla="*/ 799236 h 799236"/>
                <a:gd name="connsiteX0" fmla="*/ 0 w 796351"/>
                <a:gd name="connsiteY0" fmla="*/ 1154595 h 1154595"/>
                <a:gd name="connsiteX1" fmla="*/ 615043 w 796351"/>
                <a:gd name="connsiteY1" fmla="*/ 0 h 1154595"/>
                <a:gd name="connsiteX2" fmla="*/ 796351 w 796351"/>
                <a:gd name="connsiteY2" fmla="*/ 118853 h 1154595"/>
                <a:gd name="connsiteX3" fmla="*/ 0 w 796351"/>
                <a:gd name="connsiteY3" fmla="*/ 1154595 h 1154595"/>
                <a:gd name="connsiteX0" fmla="*/ 0 w 813685"/>
                <a:gd name="connsiteY0" fmla="*/ 1202265 h 1202265"/>
                <a:gd name="connsiteX1" fmla="*/ 632377 w 813685"/>
                <a:gd name="connsiteY1" fmla="*/ 0 h 1202265"/>
                <a:gd name="connsiteX2" fmla="*/ 813685 w 813685"/>
                <a:gd name="connsiteY2" fmla="*/ 118853 h 1202265"/>
                <a:gd name="connsiteX3" fmla="*/ 0 w 813685"/>
                <a:gd name="connsiteY3" fmla="*/ 1202265 h 1202265"/>
                <a:gd name="connsiteX0" fmla="*/ 0 w 813685"/>
                <a:gd name="connsiteY0" fmla="*/ 1172448 h 1172448"/>
                <a:gd name="connsiteX1" fmla="*/ 682073 w 813685"/>
                <a:gd name="connsiteY1" fmla="*/ 0 h 1172448"/>
                <a:gd name="connsiteX2" fmla="*/ 813685 w 813685"/>
                <a:gd name="connsiteY2" fmla="*/ 89036 h 1172448"/>
                <a:gd name="connsiteX3" fmla="*/ 0 w 813685"/>
                <a:gd name="connsiteY3" fmla="*/ 1172448 h 1172448"/>
                <a:gd name="connsiteX0" fmla="*/ 0 w 773929"/>
                <a:gd name="connsiteY0" fmla="*/ 1172448 h 1172448"/>
                <a:gd name="connsiteX1" fmla="*/ 682073 w 773929"/>
                <a:gd name="connsiteY1" fmla="*/ 0 h 1172448"/>
                <a:gd name="connsiteX2" fmla="*/ 773929 w 773929"/>
                <a:gd name="connsiteY2" fmla="*/ 69157 h 1172448"/>
                <a:gd name="connsiteX3" fmla="*/ 0 w 773929"/>
                <a:gd name="connsiteY3" fmla="*/ 1172448 h 1172448"/>
                <a:gd name="connsiteX0" fmla="*/ 0 w 664598"/>
                <a:gd name="connsiteY0" fmla="*/ 1033300 h 1033300"/>
                <a:gd name="connsiteX1" fmla="*/ 572742 w 664598"/>
                <a:gd name="connsiteY1" fmla="*/ 0 h 1033300"/>
                <a:gd name="connsiteX2" fmla="*/ 664598 w 664598"/>
                <a:gd name="connsiteY2" fmla="*/ 69157 h 1033300"/>
                <a:gd name="connsiteX3" fmla="*/ 0 w 664598"/>
                <a:gd name="connsiteY3" fmla="*/ 1033300 h 1033300"/>
                <a:gd name="connsiteX0" fmla="*/ 0 w 604963"/>
                <a:gd name="connsiteY0" fmla="*/ 1063117 h 1063117"/>
                <a:gd name="connsiteX1" fmla="*/ 513107 w 604963"/>
                <a:gd name="connsiteY1" fmla="*/ 0 h 1063117"/>
                <a:gd name="connsiteX2" fmla="*/ 604963 w 604963"/>
                <a:gd name="connsiteY2" fmla="*/ 69157 h 1063117"/>
                <a:gd name="connsiteX3" fmla="*/ 0 w 604963"/>
                <a:gd name="connsiteY3" fmla="*/ 1063117 h 106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963" h="1063117">
                  <a:moveTo>
                    <a:pt x="0" y="1063117"/>
                  </a:moveTo>
                  <a:lnTo>
                    <a:pt x="513107" y="0"/>
                  </a:lnTo>
                  <a:lnTo>
                    <a:pt x="604963" y="69157"/>
                  </a:lnTo>
                  <a:lnTo>
                    <a:pt x="0" y="1063117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34" name="Group 5"/>
            <p:cNvGrpSpPr/>
            <p:nvPr/>
          </p:nvGrpSpPr>
          <p:grpSpPr>
            <a:xfrm rot="1813151">
              <a:off x="2993258" y="3265340"/>
              <a:ext cx="327832" cy="1448655"/>
              <a:chOff x="1744133" y="2819400"/>
              <a:chExt cx="299751" cy="1032933"/>
            </a:xfrm>
            <a:grpFill/>
          </p:grpSpPr>
          <p:sp>
            <p:nvSpPr>
              <p:cNvPr id="43" name="Oval 42"/>
              <p:cNvSpPr/>
              <p:nvPr/>
            </p:nvSpPr>
            <p:spPr bwMode="auto">
              <a:xfrm>
                <a:off x="1744133" y="2819400"/>
                <a:ext cx="299751" cy="118533"/>
              </a:xfrm>
              <a:prstGeom prst="ellipse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 43"/>
              <p:cNvSpPr/>
              <p:nvPr/>
            </p:nvSpPr>
            <p:spPr bwMode="auto">
              <a:xfrm>
                <a:off x="1744133" y="2878666"/>
                <a:ext cx="299751" cy="914401"/>
              </a:xfrm>
              <a:prstGeom prst="rect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Oval 44"/>
              <p:cNvSpPr/>
              <p:nvPr/>
            </p:nvSpPr>
            <p:spPr bwMode="auto">
              <a:xfrm>
                <a:off x="1744133" y="3733800"/>
                <a:ext cx="298798" cy="118533"/>
              </a:xfrm>
              <a:prstGeom prst="ellipse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5" name="Group 8"/>
            <p:cNvGrpSpPr/>
            <p:nvPr/>
          </p:nvGrpSpPr>
          <p:grpSpPr>
            <a:xfrm rot="1813151">
              <a:off x="4059887" y="793185"/>
              <a:ext cx="247178" cy="2870740"/>
              <a:chOff x="1744133" y="2819400"/>
              <a:chExt cx="303083" cy="1000463"/>
            </a:xfrm>
            <a:grpFill/>
          </p:grpSpPr>
          <p:sp>
            <p:nvSpPr>
              <p:cNvPr id="40" name="Oval 39"/>
              <p:cNvSpPr/>
              <p:nvPr/>
            </p:nvSpPr>
            <p:spPr bwMode="auto">
              <a:xfrm>
                <a:off x="1744133" y="2819400"/>
                <a:ext cx="299751" cy="118533"/>
              </a:xfrm>
              <a:prstGeom prst="ellipse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 40"/>
              <p:cNvSpPr/>
              <p:nvPr/>
            </p:nvSpPr>
            <p:spPr bwMode="auto">
              <a:xfrm>
                <a:off x="1744133" y="2878666"/>
                <a:ext cx="299751" cy="914401"/>
              </a:xfrm>
              <a:prstGeom prst="rect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Oval 41"/>
              <p:cNvSpPr/>
              <p:nvPr/>
            </p:nvSpPr>
            <p:spPr bwMode="auto">
              <a:xfrm>
                <a:off x="1744133" y="3760596"/>
                <a:ext cx="303083" cy="59267"/>
              </a:xfrm>
              <a:prstGeom prst="ellipse">
                <a:avLst/>
              </a:prstGeom>
              <a:grpFill/>
              <a:ln>
                <a:solidFill>
                  <a:schemeClr val="tx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 35"/>
            <p:cNvSpPr/>
            <p:nvPr/>
          </p:nvSpPr>
          <p:spPr>
            <a:xfrm rot="3531153" flipH="1">
              <a:off x="4393182" y="1025703"/>
              <a:ext cx="687113" cy="1167356"/>
            </a:xfrm>
            <a:custGeom>
              <a:avLst/>
              <a:gdLst>
                <a:gd name="connsiteX0" fmla="*/ 109366 w 695068"/>
                <a:gd name="connsiteY0" fmla="*/ 1160044 h 1193582"/>
                <a:gd name="connsiteX1" fmla="*/ 694038 w 695068"/>
                <a:gd name="connsiteY1" fmla="*/ 167461 h 1193582"/>
                <a:gd name="connsiteX2" fmla="*/ 245336 w 695068"/>
                <a:gd name="connsiteY2" fmla="*/ 68883 h 1193582"/>
                <a:gd name="connsiteX3" fmla="*/ 10787 w 695068"/>
                <a:gd name="connsiteY3" fmla="*/ 877906 h 1193582"/>
                <a:gd name="connsiteX4" fmla="*/ 109366 w 695068"/>
                <a:gd name="connsiteY4" fmla="*/ 1160044 h 1193582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65712 h 1097772"/>
                <a:gd name="connsiteX1" fmla="*/ 687533 w 687541"/>
                <a:gd name="connsiteY1" fmla="*/ 73129 h 1097772"/>
                <a:gd name="connsiteX2" fmla="*/ 89264 w 687541"/>
                <a:gd name="connsiteY2" fmla="*/ 76529 h 1097772"/>
                <a:gd name="connsiteX3" fmla="*/ 4282 w 687541"/>
                <a:gd name="connsiteY3" fmla="*/ 783574 h 1097772"/>
                <a:gd name="connsiteX4" fmla="*/ 102861 w 687541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96916 h 1128976"/>
                <a:gd name="connsiteX1" fmla="*/ 687533 w 687533"/>
                <a:gd name="connsiteY1" fmla="*/ 104333 h 1128976"/>
                <a:gd name="connsiteX2" fmla="*/ 89264 w 687533"/>
                <a:gd name="connsiteY2" fmla="*/ 107733 h 1128976"/>
                <a:gd name="connsiteX3" fmla="*/ 4282 w 687533"/>
                <a:gd name="connsiteY3" fmla="*/ 814778 h 1128976"/>
                <a:gd name="connsiteX4" fmla="*/ 102861 w 687533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096916"/>
                <a:gd name="connsiteX1" fmla="*/ 727481 w 727481"/>
                <a:gd name="connsiteY1" fmla="*/ 104333 h 1096916"/>
                <a:gd name="connsiteX2" fmla="*/ 129212 w 727481"/>
                <a:gd name="connsiteY2" fmla="*/ 107733 h 1096916"/>
                <a:gd name="connsiteX3" fmla="*/ 44230 w 727481"/>
                <a:gd name="connsiteY3" fmla="*/ 814778 h 1096916"/>
                <a:gd name="connsiteX4" fmla="*/ 142809 w 727481"/>
                <a:gd name="connsiteY4" fmla="*/ 1096916 h 1096916"/>
                <a:gd name="connsiteX0" fmla="*/ 81027 w 665699"/>
                <a:gd name="connsiteY0" fmla="*/ 1096916 h 1096916"/>
                <a:gd name="connsiteX1" fmla="*/ 665699 w 665699"/>
                <a:gd name="connsiteY1" fmla="*/ 104333 h 1096916"/>
                <a:gd name="connsiteX2" fmla="*/ 67430 w 665699"/>
                <a:gd name="connsiteY2" fmla="*/ 107733 h 1096916"/>
                <a:gd name="connsiteX3" fmla="*/ 81027 w 665699"/>
                <a:gd name="connsiteY3" fmla="*/ 1096916 h 1096916"/>
                <a:gd name="connsiteX0" fmla="*/ 129551 w 714223"/>
                <a:gd name="connsiteY0" fmla="*/ 1096916 h 1096916"/>
                <a:gd name="connsiteX1" fmla="*/ 714223 w 714223"/>
                <a:gd name="connsiteY1" fmla="*/ 104333 h 1096916"/>
                <a:gd name="connsiteX2" fmla="*/ 115954 w 714223"/>
                <a:gd name="connsiteY2" fmla="*/ 107733 h 1096916"/>
                <a:gd name="connsiteX3" fmla="*/ 129551 w 714223"/>
                <a:gd name="connsiteY3" fmla="*/ 1096916 h 1096916"/>
                <a:gd name="connsiteX0" fmla="*/ 115107 w 699779"/>
                <a:gd name="connsiteY0" fmla="*/ 1096916 h 1096916"/>
                <a:gd name="connsiteX1" fmla="*/ 699779 w 699779"/>
                <a:gd name="connsiteY1" fmla="*/ 104333 h 1096916"/>
                <a:gd name="connsiteX2" fmla="*/ 101510 w 699779"/>
                <a:gd name="connsiteY2" fmla="*/ 107733 h 1096916"/>
                <a:gd name="connsiteX3" fmla="*/ 115107 w 699779"/>
                <a:gd name="connsiteY3" fmla="*/ 1096916 h 1096916"/>
                <a:gd name="connsiteX0" fmla="*/ 140728 w 725400"/>
                <a:gd name="connsiteY0" fmla="*/ 1096916 h 1096916"/>
                <a:gd name="connsiteX1" fmla="*/ 725400 w 725400"/>
                <a:gd name="connsiteY1" fmla="*/ 104333 h 1096916"/>
                <a:gd name="connsiteX2" fmla="*/ 127131 w 725400"/>
                <a:gd name="connsiteY2" fmla="*/ 107733 h 1096916"/>
                <a:gd name="connsiteX3" fmla="*/ 140728 w 725400"/>
                <a:gd name="connsiteY3" fmla="*/ 1096916 h 1096916"/>
                <a:gd name="connsiteX0" fmla="*/ 62528 w 647200"/>
                <a:gd name="connsiteY0" fmla="*/ 1159147 h 1159147"/>
                <a:gd name="connsiteX1" fmla="*/ 647200 w 647200"/>
                <a:gd name="connsiteY1" fmla="*/ 166564 h 1159147"/>
                <a:gd name="connsiteX2" fmla="*/ 174571 w 647200"/>
                <a:gd name="connsiteY2" fmla="*/ 82116 h 1159147"/>
                <a:gd name="connsiteX3" fmla="*/ 62528 w 647200"/>
                <a:gd name="connsiteY3" fmla="*/ 1159147 h 1159147"/>
                <a:gd name="connsiteX0" fmla="*/ 54141 w 638813"/>
                <a:gd name="connsiteY0" fmla="*/ 1167356 h 1167356"/>
                <a:gd name="connsiteX1" fmla="*/ 638813 w 638813"/>
                <a:gd name="connsiteY1" fmla="*/ 174773 h 1167356"/>
                <a:gd name="connsiteX2" fmla="*/ 183640 w 638813"/>
                <a:gd name="connsiteY2" fmla="*/ 79775 h 1167356"/>
                <a:gd name="connsiteX3" fmla="*/ 54141 w 638813"/>
                <a:gd name="connsiteY3" fmla="*/ 1167356 h 1167356"/>
                <a:gd name="connsiteX0" fmla="*/ 107194 w 691866"/>
                <a:gd name="connsiteY0" fmla="*/ 1167356 h 1167356"/>
                <a:gd name="connsiteX1" fmla="*/ 691866 w 691866"/>
                <a:gd name="connsiteY1" fmla="*/ 174773 h 1167356"/>
                <a:gd name="connsiteX2" fmla="*/ 236693 w 691866"/>
                <a:gd name="connsiteY2" fmla="*/ 79775 h 1167356"/>
                <a:gd name="connsiteX3" fmla="*/ 107194 w 691866"/>
                <a:gd name="connsiteY3" fmla="*/ 1167356 h 1167356"/>
                <a:gd name="connsiteX0" fmla="*/ 102441 w 687113"/>
                <a:gd name="connsiteY0" fmla="*/ 1167356 h 1167356"/>
                <a:gd name="connsiteX1" fmla="*/ 687113 w 687113"/>
                <a:gd name="connsiteY1" fmla="*/ 174773 h 1167356"/>
                <a:gd name="connsiteX2" fmla="*/ 231940 w 687113"/>
                <a:gd name="connsiteY2" fmla="*/ 79775 h 1167356"/>
                <a:gd name="connsiteX3" fmla="*/ 102441 w 687113"/>
                <a:gd name="connsiteY3" fmla="*/ 1167356 h 116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7113" h="1167356">
                  <a:moveTo>
                    <a:pt x="102441" y="1167356"/>
                  </a:moveTo>
                  <a:cubicBezTo>
                    <a:pt x="216316" y="1048948"/>
                    <a:pt x="604397" y="349835"/>
                    <a:pt x="687113" y="174773"/>
                  </a:cubicBezTo>
                  <a:cubicBezTo>
                    <a:pt x="576070" y="94890"/>
                    <a:pt x="376408" y="-113417"/>
                    <a:pt x="231940" y="79775"/>
                  </a:cubicBezTo>
                  <a:cubicBezTo>
                    <a:pt x="-22500" y="476697"/>
                    <a:pt x="-70563" y="891168"/>
                    <a:pt x="102441" y="1167356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Freeform 36"/>
            <p:cNvSpPr/>
            <p:nvPr/>
          </p:nvSpPr>
          <p:spPr>
            <a:xfrm>
              <a:off x="4524491" y="892216"/>
              <a:ext cx="259015" cy="425028"/>
            </a:xfrm>
            <a:custGeom>
              <a:avLst/>
              <a:gdLst>
                <a:gd name="connsiteX0" fmla="*/ 109366 w 695068"/>
                <a:gd name="connsiteY0" fmla="*/ 1160044 h 1193582"/>
                <a:gd name="connsiteX1" fmla="*/ 694038 w 695068"/>
                <a:gd name="connsiteY1" fmla="*/ 167461 h 1193582"/>
                <a:gd name="connsiteX2" fmla="*/ 245336 w 695068"/>
                <a:gd name="connsiteY2" fmla="*/ 68883 h 1193582"/>
                <a:gd name="connsiteX3" fmla="*/ 10787 w 695068"/>
                <a:gd name="connsiteY3" fmla="*/ 877906 h 1193582"/>
                <a:gd name="connsiteX4" fmla="*/ 109366 w 695068"/>
                <a:gd name="connsiteY4" fmla="*/ 1160044 h 1193582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65712 h 1097772"/>
                <a:gd name="connsiteX1" fmla="*/ 687533 w 687541"/>
                <a:gd name="connsiteY1" fmla="*/ 73129 h 1097772"/>
                <a:gd name="connsiteX2" fmla="*/ 89264 w 687541"/>
                <a:gd name="connsiteY2" fmla="*/ 76529 h 1097772"/>
                <a:gd name="connsiteX3" fmla="*/ 4282 w 687541"/>
                <a:gd name="connsiteY3" fmla="*/ 783574 h 1097772"/>
                <a:gd name="connsiteX4" fmla="*/ 102861 w 687541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96916 h 1128976"/>
                <a:gd name="connsiteX1" fmla="*/ 687533 w 687533"/>
                <a:gd name="connsiteY1" fmla="*/ 104333 h 1128976"/>
                <a:gd name="connsiteX2" fmla="*/ 89264 w 687533"/>
                <a:gd name="connsiteY2" fmla="*/ 107733 h 1128976"/>
                <a:gd name="connsiteX3" fmla="*/ 4282 w 687533"/>
                <a:gd name="connsiteY3" fmla="*/ 814778 h 1128976"/>
                <a:gd name="connsiteX4" fmla="*/ 102861 w 687533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096916"/>
                <a:gd name="connsiteX1" fmla="*/ 727481 w 727481"/>
                <a:gd name="connsiteY1" fmla="*/ 104333 h 1096916"/>
                <a:gd name="connsiteX2" fmla="*/ 129212 w 727481"/>
                <a:gd name="connsiteY2" fmla="*/ 107733 h 1096916"/>
                <a:gd name="connsiteX3" fmla="*/ 44230 w 727481"/>
                <a:gd name="connsiteY3" fmla="*/ 814778 h 1096916"/>
                <a:gd name="connsiteX4" fmla="*/ 142809 w 727481"/>
                <a:gd name="connsiteY4" fmla="*/ 1096916 h 1096916"/>
                <a:gd name="connsiteX0" fmla="*/ 81027 w 665699"/>
                <a:gd name="connsiteY0" fmla="*/ 1096916 h 1096916"/>
                <a:gd name="connsiteX1" fmla="*/ 665699 w 665699"/>
                <a:gd name="connsiteY1" fmla="*/ 104333 h 1096916"/>
                <a:gd name="connsiteX2" fmla="*/ 67430 w 665699"/>
                <a:gd name="connsiteY2" fmla="*/ 107733 h 1096916"/>
                <a:gd name="connsiteX3" fmla="*/ 81027 w 665699"/>
                <a:gd name="connsiteY3" fmla="*/ 1096916 h 1096916"/>
                <a:gd name="connsiteX0" fmla="*/ 129551 w 714223"/>
                <a:gd name="connsiteY0" fmla="*/ 1096916 h 1096916"/>
                <a:gd name="connsiteX1" fmla="*/ 714223 w 714223"/>
                <a:gd name="connsiteY1" fmla="*/ 104333 h 1096916"/>
                <a:gd name="connsiteX2" fmla="*/ 115954 w 714223"/>
                <a:gd name="connsiteY2" fmla="*/ 107733 h 1096916"/>
                <a:gd name="connsiteX3" fmla="*/ 129551 w 714223"/>
                <a:gd name="connsiteY3" fmla="*/ 1096916 h 1096916"/>
                <a:gd name="connsiteX0" fmla="*/ 115107 w 699779"/>
                <a:gd name="connsiteY0" fmla="*/ 1096916 h 1096916"/>
                <a:gd name="connsiteX1" fmla="*/ 699779 w 699779"/>
                <a:gd name="connsiteY1" fmla="*/ 104333 h 1096916"/>
                <a:gd name="connsiteX2" fmla="*/ 101510 w 699779"/>
                <a:gd name="connsiteY2" fmla="*/ 107733 h 1096916"/>
                <a:gd name="connsiteX3" fmla="*/ 115107 w 699779"/>
                <a:gd name="connsiteY3" fmla="*/ 1096916 h 1096916"/>
                <a:gd name="connsiteX0" fmla="*/ 140728 w 725400"/>
                <a:gd name="connsiteY0" fmla="*/ 1096916 h 1096916"/>
                <a:gd name="connsiteX1" fmla="*/ 725400 w 725400"/>
                <a:gd name="connsiteY1" fmla="*/ 104333 h 1096916"/>
                <a:gd name="connsiteX2" fmla="*/ 127131 w 725400"/>
                <a:gd name="connsiteY2" fmla="*/ 107733 h 1096916"/>
                <a:gd name="connsiteX3" fmla="*/ 140728 w 725400"/>
                <a:gd name="connsiteY3" fmla="*/ 1096916 h 1096916"/>
                <a:gd name="connsiteX0" fmla="*/ 16151 w 600823"/>
                <a:gd name="connsiteY0" fmla="*/ 1432530 h 1432530"/>
                <a:gd name="connsiteX1" fmla="*/ 600823 w 600823"/>
                <a:gd name="connsiteY1" fmla="*/ 439947 h 1432530"/>
                <a:gd name="connsiteX2" fmla="*/ 280301 w 600823"/>
                <a:gd name="connsiteY2" fmla="*/ 43387 h 1432530"/>
                <a:gd name="connsiteX3" fmla="*/ 16151 w 600823"/>
                <a:gd name="connsiteY3" fmla="*/ 1432530 h 1432530"/>
                <a:gd name="connsiteX0" fmla="*/ 219649 w 804321"/>
                <a:gd name="connsiteY0" fmla="*/ 1432533 h 1432533"/>
                <a:gd name="connsiteX1" fmla="*/ 804321 w 804321"/>
                <a:gd name="connsiteY1" fmla="*/ 439950 h 1432533"/>
                <a:gd name="connsiteX2" fmla="*/ 483799 w 804321"/>
                <a:gd name="connsiteY2" fmla="*/ 43390 h 1432533"/>
                <a:gd name="connsiteX3" fmla="*/ 219649 w 804321"/>
                <a:gd name="connsiteY3" fmla="*/ 1432533 h 1432533"/>
                <a:gd name="connsiteX0" fmla="*/ 219649 w 804321"/>
                <a:gd name="connsiteY0" fmla="*/ 1389142 h 1389142"/>
                <a:gd name="connsiteX1" fmla="*/ 804321 w 804321"/>
                <a:gd name="connsiteY1" fmla="*/ 396559 h 1389142"/>
                <a:gd name="connsiteX2" fmla="*/ 483799 w 804321"/>
                <a:gd name="connsiteY2" fmla="*/ -1 h 1389142"/>
                <a:gd name="connsiteX3" fmla="*/ 219649 w 804321"/>
                <a:gd name="connsiteY3" fmla="*/ 1389142 h 1389142"/>
                <a:gd name="connsiteX0" fmla="*/ 219649 w 804321"/>
                <a:gd name="connsiteY0" fmla="*/ 1389142 h 1389142"/>
                <a:gd name="connsiteX1" fmla="*/ 804321 w 804321"/>
                <a:gd name="connsiteY1" fmla="*/ 396559 h 1389142"/>
                <a:gd name="connsiteX2" fmla="*/ 483799 w 804321"/>
                <a:gd name="connsiteY2" fmla="*/ -1 h 1389142"/>
                <a:gd name="connsiteX3" fmla="*/ 219649 w 804321"/>
                <a:gd name="connsiteY3" fmla="*/ 1389142 h 1389142"/>
                <a:gd name="connsiteX0" fmla="*/ 219649 w 804321"/>
                <a:gd name="connsiteY0" fmla="*/ 1389142 h 1389142"/>
                <a:gd name="connsiteX1" fmla="*/ 804321 w 804321"/>
                <a:gd name="connsiteY1" fmla="*/ 396559 h 1389142"/>
                <a:gd name="connsiteX2" fmla="*/ 483799 w 804321"/>
                <a:gd name="connsiteY2" fmla="*/ -1 h 1389142"/>
                <a:gd name="connsiteX3" fmla="*/ 219649 w 804321"/>
                <a:gd name="connsiteY3" fmla="*/ 1389142 h 1389142"/>
                <a:gd name="connsiteX0" fmla="*/ 261883 w 846555"/>
                <a:gd name="connsiteY0" fmla="*/ 1389142 h 1389142"/>
                <a:gd name="connsiteX1" fmla="*/ 846555 w 846555"/>
                <a:gd name="connsiteY1" fmla="*/ 396559 h 1389142"/>
                <a:gd name="connsiteX2" fmla="*/ 526033 w 846555"/>
                <a:gd name="connsiteY2" fmla="*/ -1 h 1389142"/>
                <a:gd name="connsiteX3" fmla="*/ 261883 w 846555"/>
                <a:gd name="connsiteY3" fmla="*/ 1389142 h 138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6555" h="1389142">
                  <a:moveTo>
                    <a:pt x="261883" y="1389142"/>
                  </a:moveTo>
                  <a:cubicBezTo>
                    <a:pt x="375758" y="1270734"/>
                    <a:pt x="763839" y="571621"/>
                    <a:pt x="846555" y="396559"/>
                  </a:cubicBezTo>
                  <a:cubicBezTo>
                    <a:pt x="757731" y="227794"/>
                    <a:pt x="748272" y="95668"/>
                    <a:pt x="526033" y="-1"/>
                  </a:cubicBezTo>
                  <a:cubicBezTo>
                    <a:pt x="-444703" y="360764"/>
                    <a:pt x="216560" y="1297929"/>
                    <a:pt x="261883" y="1389142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4288188" y="1146037"/>
              <a:ext cx="587535" cy="961989"/>
            </a:xfrm>
            <a:custGeom>
              <a:avLst/>
              <a:gdLst>
                <a:gd name="connsiteX0" fmla="*/ 507240 w 609312"/>
                <a:gd name="connsiteY0" fmla="*/ 55310 h 1036415"/>
                <a:gd name="connsiteX1" fmla="*/ 750 w 609312"/>
                <a:gd name="connsiteY1" fmla="*/ 1017299 h 1036415"/>
                <a:gd name="connsiteX2" fmla="*/ 398463 w 609312"/>
                <a:gd name="connsiteY2" fmla="*/ 656978 h 1036415"/>
                <a:gd name="connsiteX3" fmla="*/ 602419 w 609312"/>
                <a:gd name="connsiteY3" fmla="*/ 174284 h 1036415"/>
                <a:gd name="connsiteX4" fmla="*/ 507240 w 609312"/>
                <a:gd name="connsiteY4" fmla="*/ 55310 h 1036415"/>
                <a:gd name="connsiteX0" fmla="*/ 507240 w 609312"/>
                <a:gd name="connsiteY0" fmla="*/ 55310 h 1036415"/>
                <a:gd name="connsiteX1" fmla="*/ 750 w 609312"/>
                <a:gd name="connsiteY1" fmla="*/ 1017299 h 1036415"/>
                <a:gd name="connsiteX2" fmla="*/ 398463 w 609312"/>
                <a:gd name="connsiteY2" fmla="*/ 656978 h 1036415"/>
                <a:gd name="connsiteX3" fmla="*/ 602419 w 609312"/>
                <a:gd name="connsiteY3" fmla="*/ 174284 h 1036415"/>
                <a:gd name="connsiteX4" fmla="*/ 507240 w 609312"/>
                <a:gd name="connsiteY4" fmla="*/ 55310 h 1036415"/>
                <a:gd name="connsiteX0" fmla="*/ 507240 w 577459"/>
                <a:gd name="connsiteY0" fmla="*/ 36287 h 1017392"/>
                <a:gd name="connsiteX1" fmla="*/ 750 w 577459"/>
                <a:gd name="connsiteY1" fmla="*/ 998276 h 1017392"/>
                <a:gd name="connsiteX2" fmla="*/ 398463 w 577459"/>
                <a:gd name="connsiteY2" fmla="*/ 637955 h 1017392"/>
                <a:gd name="connsiteX3" fmla="*/ 558229 w 577459"/>
                <a:gd name="connsiteY3" fmla="*/ 301429 h 1017392"/>
                <a:gd name="connsiteX4" fmla="*/ 507240 w 577459"/>
                <a:gd name="connsiteY4" fmla="*/ 36287 h 1017392"/>
                <a:gd name="connsiteX0" fmla="*/ 507240 w 578625"/>
                <a:gd name="connsiteY0" fmla="*/ 0 h 981105"/>
                <a:gd name="connsiteX1" fmla="*/ 750 w 578625"/>
                <a:gd name="connsiteY1" fmla="*/ 961989 h 981105"/>
                <a:gd name="connsiteX2" fmla="*/ 398463 w 578625"/>
                <a:gd name="connsiteY2" fmla="*/ 601668 h 981105"/>
                <a:gd name="connsiteX3" fmla="*/ 558229 w 578625"/>
                <a:gd name="connsiteY3" fmla="*/ 265142 h 981105"/>
                <a:gd name="connsiteX4" fmla="*/ 507240 w 578625"/>
                <a:gd name="connsiteY4" fmla="*/ 0 h 981105"/>
                <a:gd name="connsiteX0" fmla="*/ 507240 w 584621"/>
                <a:gd name="connsiteY0" fmla="*/ 0 h 981105"/>
                <a:gd name="connsiteX1" fmla="*/ 750 w 584621"/>
                <a:gd name="connsiteY1" fmla="*/ 961989 h 981105"/>
                <a:gd name="connsiteX2" fmla="*/ 398463 w 584621"/>
                <a:gd name="connsiteY2" fmla="*/ 601668 h 981105"/>
                <a:gd name="connsiteX3" fmla="*/ 568427 w 584621"/>
                <a:gd name="connsiteY3" fmla="*/ 278739 h 981105"/>
                <a:gd name="connsiteX4" fmla="*/ 507240 w 584621"/>
                <a:gd name="connsiteY4" fmla="*/ 0 h 981105"/>
                <a:gd name="connsiteX0" fmla="*/ 507240 w 590453"/>
                <a:gd name="connsiteY0" fmla="*/ 0 h 981105"/>
                <a:gd name="connsiteX1" fmla="*/ 750 w 590453"/>
                <a:gd name="connsiteY1" fmla="*/ 961989 h 981105"/>
                <a:gd name="connsiteX2" fmla="*/ 398463 w 590453"/>
                <a:gd name="connsiteY2" fmla="*/ 601668 h 981105"/>
                <a:gd name="connsiteX3" fmla="*/ 568427 w 590453"/>
                <a:gd name="connsiteY3" fmla="*/ 278739 h 981105"/>
                <a:gd name="connsiteX4" fmla="*/ 507240 w 590453"/>
                <a:gd name="connsiteY4" fmla="*/ 0 h 981105"/>
                <a:gd name="connsiteX0" fmla="*/ 507240 w 590453"/>
                <a:gd name="connsiteY0" fmla="*/ 0 h 981105"/>
                <a:gd name="connsiteX1" fmla="*/ 750 w 590453"/>
                <a:gd name="connsiteY1" fmla="*/ 961989 h 981105"/>
                <a:gd name="connsiteX2" fmla="*/ 398463 w 590453"/>
                <a:gd name="connsiteY2" fmla="*/ 601668 h 981105"/>
                <a:gd name="connsiteX3" fmla="*/ 568427 w 590453"/>
                <a:gd name="connsiteY3" fmla="*/ 278739 h 981105"/>
                <a:gd name="connsiteX4" fmla="*/ 507240 w 590453"/>
                <a:gd name="connsiteY4" fmla="*/ 0 h 981105"/>
                <a:gd name="connsiteX0" fmla="*/ 506490 w 589703"/>
                <a:gd name="connsiteY0" fmla="*/ 0 h 961989"/>
                <a:gd name="connsiteX1" fmla="*/ 0 w 589703"/>
                <a:gd name="connsiteY1" fmla="*/ 961989 h 961989"/>
                <a:gd name="connsiteX2" fmla="*/ 397713 w 589703"/>
                <a:gd name="connsiteY2" fmla="*/ 601668 h 961989"/>
                <a:gd name="connsiteX3" fmla="*/ 567677 w 589703"/>
                <a:gd name="connsiteY3" fmla="*/ 278739 h 961989"/>
                <a:gd name="connsiteX4" fmla="*/ 506490 w 589703"/>
                <a:gd name="connsiteY4" fmla="*/ 0 h 961989"/>
                <a:gd name="connsiteX0" fmla="*/ 506490 w 589703"/>
                <a:gd name="connsiteY0" fmla="*/ 0 h 961989"/>
                <a:gd name="connsiteX1" fmla="*/ 0 w 589703"/>
                <a:gd name="connsiteY1" fmla="*/ 961989 h 961989"/>
                <a:gd name="connsiteX2" fmla="*/ 397713 w 589703"/>
                <a:gd name="connsiteY2" fmla="*/ 601668 h 961989"/>
                <a:gd name="connsiteX3" fmla="*/ 567677 w 589703"/>
                <a:gd name="connsiteY3" fmla="*/ 278739 h 961989"/>
                <a:gd name="connsiteX4" fmla="*/ 506490 w 589703"/>
                <a:gd name="connsiteY4" fmla="*/ 0 h 961989"/>
                <a:gd name="connsiteX0" fmla="*/ 506490 w 587535"/>
                <a:gd name="connsiteY0" fmla="*/ 0 h 961989"/>
                <a:gd name="connsiteX1" fmla="*/ 0 w 587535"/>
                <a:gd name="connsiteY1" fmla="*/ 961989 h 961989"/>
                <a:gd name="connsiteX2" fmla="*/ 397713 w 587535"/>
                <a:gd name="connsiteY2" fmla="*/ 601668 h 961989"/>
                <a:gd name="connsiteX3" fmla="*/ 564278 w 587535"/>
                <a:gd name="connsiteY3" fmla="*/ 295735 h 961989"/>
                <a:gd name="connsiteX4" fmla="*/ 506490 w 587535"/>
                <a:gd name="connsiteY4" fmla="*/ 0 h 96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7535" h="961989">
                  <a:moveTo>
                    <a:pt x="506490" y="0"/>
                  </a:moveTo>
                  <a:cubicBezTo>
                    <a:pt x="406212" y="140503"/>
                    <a:pt x="45323" y="827719"/>
                    <a:pt x="0" y="961989"/>
                  </a:cubicBezTo>
                  <a:cubicBezTo>
                    <a:pt x="107643" y="909301"/>
                    <a:pt x="297435" y="742171"/>
                    <a:pt x="397713" y="601668"/>
                  </a:cubicBezTo>
                  <a:cubicBezTo>
                    <a:pt x="497991" y="461166"/>
                    <a:pt x="532552" y="395446"/>
                    <a:pt x="564278" y="295735"/>
                  </a:cubicBezTo>
                  <a:cubicBezTo>
                    <a:pt x="596004" y="196024"/>
                    <a:pt x="610167" y="29460"/>
                    <a:pt x="506490" y="0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4035287" y="943125"/>
              <a:ext cx="725400" cy="1096916"/>
            </a:xfrm>
            <a:custGeom>
              <a:avLst/>
              <a:gdLst>
                <a:gd name="connsiteX0" fmla="*/ 109366 w 695068"/>
                <a:gd name="connsiteY0" fmla="*/ 1160044 h 1193582"/>
                <a:gd name="connsiteX1" fmla="*/ 694038 w 695068"/>
                <a:gd name="connsiteY1" fmla="*/ 167461 h 1193582"/>
                <a:gd name="connsiteX2" fmla="*/ 245336 w 695068"/>
                <a:gd name="connsiteY2" fmla="*/ 68883 h 1193582"/>
                <a:gd name="connsiteX3" fmla="*/ 10787 w 695068"/>
                <a:gd name="connsiteY3" fmla="*/ 877906 h 1193582"/>
                <a:gd name="connsiteX4" fmla="*/ 109366 w 695068"/>
                <a:gd name="connsiteY4" fmla="*/ 1160044 h 1193582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98035 h 1130095"/>
                <a:gd name="connsiteX1" fmla="*/ 687533 w 687541"/>
                <a:gd name="connsiteY1" fmla="*/ 105452 h 1130095"/>
                <a:gd name="connsiteX2" fmla="*/ 89264 w 687541"/>
                <a:gd name="connsiteY2" fmla="*/ 108852 h 1130095"/>
                <a:gd name="connsiteX3" fmla="*/ 4282 w 687541"/>
                <a:gd name="connsiteY3" fmla="*/ 815897 h 1130095"/>
                <a:gd name="connsiteX4" fmla="*/ 102861 w 687541"/>
                <a:gd name="connsiteY4" fmla="*/ 1098035 h 1130095"/>
                <a:gd name="connsiteX0" fmla="*/ 102861 w 687541"/>
                <a:gd name="connsiteY0" fmla="*/ 1065712 h 1097772"/>
                <a:gd name="connsiteX1" fmla="*/ 687533 w 687541"/>
                <a:gd name="connsiteY1" fmla="*/ 73129 h 1097772"/>
                <a:gd name="connsiteX2" fmla="*/ 89264 w 687541"/>
                <a:gd name="connsiteY2" fmla="*/ 76529 h 1097772"/>
                <a:gd name="connsiteX3" fmla="*/ 4282 w 687541"/>
                <a:gd name="connsiteY3" fmla="*/ 783574 h 1097772"/>
                <a:gd name="connsiteX4" fmla="*/ 102861 w 687541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65712 h 1097772"/>
                <a:gd name="connsiteX1" fmla="*/ 687533 w 687533"/>
                <a:gd name="connsiteY1" fmla="*/ 73129 h 1097772"/>
                <a:gd name="connsiteX2" fmla="*/ 89264 w 687533"/>
                <a:gd name="connsiteY2" fmla="*/ 76529 h 1097772"/>
                <a:gd name="connsiteX3" fmla="*/ 4282 w 687533"/>
                <a:gd name="connsiteY3" fmla="*/ 783574 h 1097772"/>
                <a:gd name="connsiteX4" fmla="*/ 102861 w 687533"/>
                <a:gd name="connsiteY4" fmla="*/ 1065712 h 1097772"/>
                <a:gd name="connsiteX0" fmla="*/ 102861 w 687533"/>
                <a:gd name="connsiteY0" fmla="*/ 1096916 h 1128976"/>
                <a:gd name="connsiteX1" fmla="*/ 687533 w 687533"/>
                <a:gd name="connsiteY1" fmla="*/ 104333 h 1128976"/>
                <a:gd name="connsiteX2" fmla="*/ 89264 w 687533"/>
                <a:gd name="connsiteY2" fmla="*/ 107733 h 1128976"/>
                <a:gd name="connsiteX3" fmla="*/ 4282 w 687533"/>
                <a:gd name="connsiteY3" fmla="*/ 814778 h 1128976"/>
                <a:gd name="connsiteX4" fmla="*/ 102861 w 687533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128976"/>
                <a:gd name="connsiteX1" fmla="*/ 727481 w 727481"/>
                <a:gd name="connsiteY1" fmla="*/ 104333 h 1128976"/>
                <a:gd name="connsiteX2" fmla="*/ 129212 w 727481"/>
                <a:gd name="connsiteY2" fmla="*/ 107733 h 1128976"/>
                <a:gd name="connsiteX3" fmla="*/ 44230 w 727481"/>
                <a:gd name="connsiteY3" fmla="*/ 814778 h 1128976"/>
                <a:gd name="connsiteX4" fmla="*/ 142809 w 727481"/>
                <a:gd name="connsiteY4" fmla="*/ 1096916 h 1128976"/>
                <a:gd name="connsiteX0" fmla="*/ 142809 w 727481"/>
                <a:gd name="connsiteY0" fmla="*/ 1096916 h 1096916"/>
                <a:gd name="connsiteX1" fmla="*/ 727481 w 727481"/>
                <a:gd name="connsiteY1" fmla="*/ 104333 h 1096916"/>
                <a:gd name="connsiteX2" fmla="*/ 129212 w 727481"/>
                <a:gd name="connsiteY2" fmla="*/ 107733 h 1096916"/>
                <a:gd name="connsiteX3" fmla="*/ 44230 w 727481"/>
                <a:gd name="connsiteY3" fmla="*/ 814778 h 1096916"/>
                <a:gd name="connsiteX4" fmla="*/ 142809 w 727481"/>
                <a:gd name="connsiteY4" fmla="*/ 1096916 h 1096916"/>
                <a:gd name="connsiteX0" fmla="*/ 81027 w 665699"/>
                <a:gd name="connsiteY0" fmla="*/ 1096916 h 1096916"/>
                <a:gd name="connsiteX1" fmla="*/ 665699 w 665699"/>
                <a:gd name="connsiteY1" fmla="*/ 104333 h 1096916"/>
                <a:gd name="connsiteX2" fmla="*/ 67430 w 665699"/>
                <a:gd name="connsiteY2" fmla="*/ 107733 h 1096916"/>
                <a:gd name="connsiteX3" fmla="*/ 81027 w 665699"/>
                <a:gd name="connsiteY3" fmla="*/ 1096916 h 1096916"/>
                <a:gd name="connsiteX0" fmla="*/ 129551 w 714223"/>
                <a:gd name="connsiteY0" fmla="*/ 1096916 h 1096916"/>
                <a:gd name="connsiteX1" fmla="*/ 714223 w 714223"/>
                <a:gd name="connsiteY1" fmla="*/ 104333 h 1096916"/>
                <a:gd name="connsiteX2" fmla="*/ 115954 w 714223"/>
                <a:gd name="connsiteY2" fmla="*/ 107733 h 1096916"/>
                <a:gd name="connsiteX3" fmla="*/ 129551 w 714223"/>
                <a:gd name="connsiteY3" fmla="*/ 1096916 h 1096916"/>
                <a:gd name="connsiteX0" fmla="*/ 115107 w 699779"/>
                <a:gd name="connsiteY0" fmla="*/ 1096916 h 1096916"/>
                <a:gd name="connsiteX1" fmla="*/ 699779 w 699779"/>
                <a:gd name="connsiteY1" fmla="*/ 104333 h 1096916"/>
                <a:gd name="connsiteX2" fmla="*/ 101510 w 699779"/>
                <a:gd name="connsiteY2" fmla="*/ 107733 h 1096916"/>
                <a:gd name="connsiteX3" fmla="*/ 115107 w 699779"/>
                <a:gd name="connsiteY3" fmla="*/ 1096916 h 1096916"/>
                <a:gd name="connsiteX0" fmla="*/ 140728 w 725400"/>
                <a:gd name="connsiteY0" fmla="*/ 1096916 h 1096916"/>
                <a:gd name="connsiteX1" fmla="*/ 725400 w 725400"/>
                <a:gd name="connsiteY1" fmla="*/ 104333 h 1096916"/>
                <a:gd name="connsiteX2" fmla="*/ 127131 w 725400"/>
                <a:gd name="connsiteY2" fmla="*/ 107733 h 1096916"/>
                <a:gd name="connsiteX3" fmla="*/ 140728 w 725400"/>
                <a:gd name="connsiteY3" fmla="*/ 1096916 h 109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400" h="1096916">
                  <a:moveTo>
                    <a:pt x="140728" y="1096916"/>
                  </a:moveTo>
                  <a:cubicBezTo>
                    <a:pt x="254603" y="978508"/>
                    <a:pt x="642684" y="279395"/>
                    <a:pt x="725400" y="104333"/>
                  </a:cubicBezTo>
                  <a:cubicBezTo>
                    <a:pt x="614357" y="24450"/>
                    <a:pt x="271599" y="-85459"/>
                    <a:pt x="127131" y="107733"/>
                  </a:cubicBezTo>
                  <a:cubicBezTo>
                    <a:pt x="-143675" y="490716"/>
                    <a:pt x="95405" y="1005703"/>
                    <a:pt x="140728" y="1096916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2252251" y="1527182"/>
            <a:ext cx="4207888" cy="3293209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 smtClean="0">
                <a:cs typeface="Calibri" pitchFamily="34" charset="0"/>
              </a:rPr>
              <a:t>Introduction to Data Analytics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 smtClean="0">
                <a:cs typeface="Calibri" pitchFamily="34" charset="0"/>
              </a:rPr>
              <a:t>Data Analytics Workflow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cs typeface="Calibri" pitchFamily="34" charset="0"/>
              </a:rPr>
              <a:t>Industrial Applications </a:t>
            </a:r>
            <a:r>
              <a:rPr lang="en-US" sz="1300" dirty="0" smtClean="0">
                <a:cs typeface="Calibri" pitchFamily="34" charset="0"/>
              </a:rPr>
              <a:t>of Data Analytics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 smtClean="0"/>
              <a:t>Roadmap for Learning Data Analytics – 6 months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/>
              <a:t>Platforms for Learning Data Analytics </a:t>
            </a:r>
            <a:endParaRPr lang="en-US" sz="1300" dirty="0" smtClean="0"/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/>
              <a:t> </a:t>
            </a:r>
            <a:r>
              <a:rPr lang="en-US" sz="1300" dirty="0" smtClean="0"/>
              <a:t>Secrets for Speed in Learning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 smtClean="0">
                <a:cs typeface="Calibri" pitchFamily="34" charset="0"/>
              </a:rPr>
              <a:t>Conclusion</a:t>
            </a:r>
          </a:p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300" dirty="0" smtClean="0">
                <a:cs typeface="Calibri" pitchFamily="34" charset="0"/>
              </a:rPr>
              <a:t>Q &amp; A</a:t>
            </a:r>
            <a:endParaRPr lang="en-US" sz="1300" dirty="0"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Data Analytics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142609377"/>
              </p:ext>
            </p:extLst>
          </p:nvPr>
        </p:nvGraphicFramePr>
        <p:xfrm>
          <a:off x="4204711" y="1347591"/>
          <a:ext cx="4758872" cy="3382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454528" y="3340967"/>
            <a:ext cx="4207888" cy="170816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Data analytics is </a:t>
            </a:r>
            <a:r>
              <a:rPr lang="en-US" dirty="0" smtClean="0"/>
              <a:t>the use of 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practical skills</a:t>
            </a:r>
            <a:r>
              <a:rPr lang="en-US" dirty="0" smtClean="0"/>
              <a:t> for the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collection</a:t>
            </a:r>
            <a:r>
              <a:rPr lang="en-US" dirty="0" smtClean="0"/>
              <a:t>,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cleaning</a:t>
            </a:r>
            <a:r>
              <a:rPr lang="en-US" dirty="0"/>
              <a:t>,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transformation</a:t>
            </a:r>
            <a:r>
              <a:rPr lang="en-US" dirty="0" smtClean="0"/>
              <a:t>, </a:t>
            </a:r>
            <a:r>
              <a:rPr lang="en-US" dirty="0"/>
              <a:t>and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</a:t>
            </a:r>
            <a:r>
              <a:rPr lang="en-US" u="sng" dirty="0" smtClean="0"/>
              <a:t> </a:t>
            </a:r>
            <a:r>
              <a:rPr lang="en-US" dirty="0" smtClean="0"/>
              <a:t>of </a:t>
            </a:r>
            <a:r>
              <a:rPr lang="en-US" dirty="0"/>
              <a:t>data to discover useful information that can be used to make recommendations for future decisions.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71682" y="3152151"/>
            <a:ext cx="4207888" cy="307777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b="1" dirty="0" smtClean="0"/>
              <a:t>What is Data Analytics ?</a:t>
            </a:r>
            <a:endParaRPr lang="en-US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1618753" y="1435837"/>
            <a:ext cx="1023952" cy="899482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8" name="Group 7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10" name="Oval 9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n-US" sz="1400" b="1" dirty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984297" y="1435837"/>
            <a:ext cx="823741" cy="823741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13" name="Group 12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15" name="Oval 14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4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074332" y="1754333"/>
            <a:ext cx="823741" cy="823741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18" name="Group 17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20" name="Oval 19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9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7124" y="1327354"/>
            <a:ext cx="995639" cy="1007965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23" name="Group 22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25" name="Oval 24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4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367464" y="2003096"/>
            <a:ext cx="823741" cy="823741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28" name="Group 27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30" name="Oval 29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9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439516" y="1384648"/>
            <a:ext cx="927139" cy="922134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33" name="Group 32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35" name="Oval 34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4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54944" y="1935033"/>
            <a:ext cx="836871" cy="709303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38" name="Group 37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40" name="Oval 39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9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549233" y="2065341"/>
            <a:ext cx="934179" cy="781141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43" name="Group 42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4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091273" y="1374476"/>
            <a:ext cx="823741" cy="823741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48" name="Group 47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50" name="Oval 49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9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421221" y="1453713"/>
            <a:ext cx="838457" cy="1045406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53" name="Group 52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57" name="Oval 56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4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134939" y="2038029"/>
            <a:ext cx="803405" cy="934110"/>
            <a:chOff x="2270459" y="2099226"/>
            <a:chExt cx="1322068" cy="1322068"/>
          </a:xfrm>
          <a:effectLst>
            <a:reflection blurRad="6350" stA="52000" endA="300" endPos="35000" dir="5400000" sy="-100000" algn="bl" rotWithShape="0"/>
          </a:effectLst>
        </p:grpSpPr>
        <p:grpSp>
          <p:nvGrpSpPr>
            <p:cNvPr id="60" name="Group 59"/>
            <p:cNvGrpSpPr/>
            <p:nvPr/>
          </p:nvGrpSpPr>
          <p:grpSpPr>
            <a:xfrm>
              <a:off x="2270459" y="2099226"/>
              <a:ext cx="1322068" cy="1322068"/>
              <a:chOff x="763639" y="1226826"/>
              <a:chExt cx="5297436" cy="5297436"/>
            </a:xfrm>
          </p:grpSpPr>
          <p:sp>
            <p:nvSpPr>
              <p:cNvPr id="62" name="Oval 61"/>
              <p:cNvSpPr/>
              <p:nvPr/>
            </p:nvSpPr>
            <p:spPr bwMode="auto">
              <a:xfrm>
                <a:off x="763639" y="1226826"/>
                <a:ext cx="5297436" cy="529743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tint val="66000"/>
                      <a:satMod val="160000"/>
                      <a:lumMod val="71000"/>
                      <a:lumOff val="29000"/>
                    </a:schemeClr>
                  </a:gs>
                  <a:gs pos="39000">
                    <a:schemeClr val="bg1">
                      <a:tint val="44500"/>
                      <a:satMod val="160000"/>
                      <a:lumMod val="90000"/>
                    </a:schemeClr>
                  </a:gs>
                  <a:gs pos="100000">
                    <a:schemeClr val="bg1">
                      <a:tint val="23500"/>
                      <a:satMod val="160000"/>
                      <a:lumMod val="5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7"/>
              <p:cNvSpPr>
                <a:spLocks/>
              </p:cNvSpPr>
              <p:nvPr/>
            </p:nvSpPr>
            <p:spPr bwMode="auto">
              <a:xfrm>
                <a:off x="1045934" y="1298243"/>
                <a:ext cx="4137408" cy="4141464"/>
              </a:xfrm>
              <a:custGeom>
                <a:avLst/>
                <a:gdLst>
                  <a:gd name="T0" fmla="*/ 1308 w 2040"/>
                  <a:gd name="T1" fmla="*/ 78 h 2042"/>
                  <a:gd name="T2" fmla="*/ 1474 w 2040"/>
                  <a:gd name="T3" fmla="*/ 98 h 2042"/>
                  <a:gd name="T4" fmla="*/ 1632 w 2040"/>
                  <a:gd name="T5" fmla="*/ 140 h 2042"/>
                  <a:gd name="T6" fmla="*/ 1780 w 2040"/>
                  <a:gd name="T7" fmla="*/ 202 h 2042"/>
                  <a:gd name="T8" fmla="*/ 1916 w 2040"/>
                  <a:gd name="T9" fmla="*/ 284 h 2042"/>
                  <a:gd name="T10" fmla="*/ 2040 w 2040"/>
                  <a:gd name="T11" fmla="*/ 382 h 2042"/>
                  <a:gd name="T12" fmla="*/ 1956 w 2040"/>
                  <a:gd name="T13" fmla="*/ 298 h 2042"/>
                  <a:gd name="T14" fmla="*/ 1814 w 2040"/>
                  <a:gd name="T15" fmla="*/ 190 h 2042"/>
                  <a:gd name="T16" fmla="*/ 1656 w 2040"/>
                  <a:gd name="T17" fmla="*/ 102 h 2042"/>
                  <a:gd name="T18" fmla="*/ 1484 w 2040"/>
                  <a:gd name="T19" fmla="*/ 42 h 2042"/>
                  <a:gd name="T20" fmla="*/ 1300 w 2040"/>
                  <a:gd name="T21" fmla="*/ 6 h 2042"/>
                  <a:gd name="T22" fmla="*/ 1174 w 2040"/>
                  <a:gd name="T23" fmla="*/ 0 h 2042"/>
                  <a:gd name="T24" fmla="*/ 994 w 2040"/>
                  <a:gd name="T25" fmla="*/ 14 h 2042"/>
                  <a:gd name="T26" fmla="*/ 824 w 2040"/>
                  <a:gd name="T27" fmla="*/ 52 h 2042"/>
                  <a:gd name="T28" fmla="*/ 664 w 2040"/>
                  <a:gd name="T29" fmla="*/ 116 h 2042"/>
                  <a:gd name="T30" fmla="*/ 516 w 2040"/>
                  <a:gd name="T31" fmla="*/ 200 h 2042"/>
                  <a:gd name="T32" fmla="*/ 384 w 2040"/>
                  <a:gd name="T33" fmla="*/ 304 h 2042"/>
                  <a:gd name="T34" fmla="*/ 268 w 2040"/>
                  <a:gd name="T35" fmla="*/ 426 h 2042"/>
                  <a:gd name="T36" fmla="*/ 170 w 2040"/>
                  <a:gd name="T37" fmla="*/ 564 h 2042"/>
                  <a:gd name="T38" fmla="*/ 92 w 2040"/>
                  <a:gd name="T39" fmla="*/ 716 h 2042"/>
                  <a:gd name="T40" fmla="*/ 36 w 2040"/>
                  <a:gd name="T41" fmla="*/ 880 h 2042"/>
                  <a:gd name="T42" fmla="*/ 6 w 2040"/>
                  <a:gd name="T43" fmla="*/ 1054 h 2042"/>
                  <a:gd name="T44" fmla="*/ 0 w 2040"/>
                  <a:gd name="T45" fmla="*/ 1174 h 2042"/>
                  <a:gd name="T46" fmla="*/ 14 w 2040"/>
                  <a:gd name="T47" fmla="*/ 1362 h 2042"/>
                  <a:gd name="T48" fmla="*/ 58 w 2040"/>
                  <a:gd name="T49" fmla="*/ 1542 h 2042"/>
                  <a:gd name="T50" fmla="*/ 128 w 2040"/>
                  <a:gd name="T51" fmla="*/ 1710 h 2042"/>
                  <a:gd name="T52" fmla="*/ 224 w 2040"/>
                  <a:gd name="T53" fmla="*/ 1864 h 2042"/>
                  <a:gd name="T54" fmla="*/ 340 w 2040"/>
                  <a:gd name="T55" fmla="*/ 2000 h 2042"/>
                  <a:gd name="T56" fmla="*/ 348 w 2040"/>
                  <a:gd name="T57" fmla="*/ 2002 h 2042"/>
                  <a:gd name="T58" fmla="*/ 254 w 2040"/>
                  <a:gd name="T59" fmla="*/ 1872 h 2042"/>
                  <a:gd name="T60" fmla="*/ 180 w 2040"/>
                  <a:gd name="T61" fmla="*/ 1732 h 2042"/>
                  <a:gd name="T62" fmla="*/ 124 w 2040"/>
                  <a:gd name="T63" fmla="*/ 1580 h 2042"/>
                  <a:gd name="T64" fmla="*/ 88 w 2040"/>
                  <a:gd name="T65" fmla="*/ 1418 h 2042"/>
                  <a:gd name="T66" fmla="*/ 76 w 2040"/>
                  <a:gd name="T67" fmla="*/ 1250 h 2042"/>
                  <a:gd name="T68" fmla="*/ 82 w 2040"/>
                  <a:gd name="T69" fmla="*/ 1130 h 2042"/>
                  <a:gd name="T70" fmla="*/ 114 w 2040"/>
                  <a:gd name="T71" fmla="*/ 958 h 2042"/>
                  <a:gd name="T72" fmla="*/ 168 w 2040"/>
                  <a:gd name="T73" fmla="*/ 794 h 2042"/>
                  <a:gd name="T74" fmla="*/ 246 w 2040"/>
                  <a:gd name="T75" fmla="*/ 642 h 2042"/>
                  <a:gd name="T76" fmla="*/ 344 w 2040"/>
                  <a:gd name="T77" fmla="*/ 504 h 2042"/>
                  <a:gd name="T78" fmla="*/ 460 w 2040"/>
                  <a:gd name="T79" fmla="*/ 382 h 2042"/>
                  <a:gd name="T80" fmla="*/ 594 w 2040"/>
                  <a:gd name="T81" fmla="*/ 278 h 2042"/>
                  <a:gd name="T82" fmla="*/ 742 w 2040"/>
                  <a:gd name="T83" fmla="*/ 192 h 2042"/>
                  <a:gd name="T84" fmla="*/ 902 w 2040"/>
                  <a:gd name="T85" fmla="*/ 130 h 2042"/>
                  <a:gd name="T86" fmla="*/ 1072 w 2040"/>
                  <a:gd name="T87" fmla="*/ 90 h 2042"/>
                  <a:gd name="T88" fmla="*/ 1250 w 2040"/>
                  <a:gd name="T89" fmla="*/ 76 h 2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0" h="2042">
                    <a:moveTo>
                      <a:pt x="1250" y="76"/>
                    </a:moveTo>
                    <a:lnTo>
                      <a:pt x="1250" y="76"/>
                    </a:lnTo>
                    <a:lnTo>
                      <a:pt x="1308" y="78"/>
                    </a:lnTo>
                    <a:lnTo>
                      <a:pt x="1364" y="82"/>
                    </a:lnTo>
                    <a:lnTo>
                      <a:pt x="1418" y="88"/>
                    </a:lnTo>
                    <a:lnTo>
                      <a:pt x="1474" y="98"/>
                    </a:lnTo>
                    <a:lnTo>
                      <a:pt x="1526" y="110"/>
                    </a:lnTo>
                    <a:lnTo>
                      <a:pt x="1580" y="124"/>
                    </a:lnTo>
                    <a:lnTo>
                      <a:pt x="1632" y="140"/>
                    </a:lnTo>
                    <a:lnTo>
                      <a:pt x="1682" y="158"/>
                    </a:lnTo>
                    <a:lnTo>
                      <a:pt x="1732" y="180"/>
                    </a:lnTo>
                    <a:lnTo>
                      <a:pt x="1780" y="202"/>
                    </a:lnTo>
                    <a:lnTo>
                      <a:pt x="1826" y="228"/>
                    </a:lnTo>
                    <a:lnTo>
                      <a:pt x="1872" y="254"/>
                    </a:lnTo>
                    <a:lnTo>
                      <a:pt x="1916" y="284"/>
                    </a:lnTo>
                    <a:lnTo>
                      <a:pt x="1960" y="316"/>
                    </a:lnTo>
                    <a:lnTo>
                      <a:pt x="2002" y="348"/>
                    </a:lnTo>
                    <a:lnTo>
                      <a:pt x="2040" y="382"/>
                    </a:lnTo>
                    <a:lnTo>
                      <a:pt x="2040" y="382"/>
                    </a:lnTo>
                    <a:lnTo>
                      <a:pt x="2000" y="340"/>
                    </a:lnTo>
                    <a:lnTo>
                      <a:pt x="1956" y="298"/>
                    </a:lnTo>
                    <a:lnTo>
                      <a:pt x="1910" y="260"/>
                    </a:lnTo>
                    <a:lnTo>
                      <a:pt x="1864" y="224"/>
                    </a:lnTo>
                    <a:lnTo>
                      <a:pt x="1814" y="190"/>
                    </a:lnTo>
                    <a:lnTo>
                      <a:pt x="1762" y="158"/>
                    </a:lnTo>
                    <a:lnTo>
                      <a:pt x="1710" y="130"/>
                    </a:lnTo>
                    <a:lnTo>
                      <a:pt x="1656" y="102"/>
                    </a:lnTo>
                    <a:lnTo>
                      <a:pt x="1600" y="80"/>
                    </a:lnTo>
                    <a:lnTo>
                      <a:pt x="1542" y="58"/>
                    </a:lnTo>
                    <a:lnTo>
                      <a:pt x="1484" y="42"/>
                    </a:lnTo>
                    <a:lnTo>
                      <a:pt x="1424" y="26"/>
                    </a:lnTo>
                    <a:lnTo>
                      <a:pt x="1362" y="14"/>
                    </a:lnTo>
                    <a:lnTo>
                      <a:pt x="1300" y="6"/>
                    </a:lnTo>
                    <a:lnTo>
                      <a:pt x="1238" y="2"/>
                    </a:lnTo>
                    <a:lnTo>
                      <a:pt x="1174" y="0"/>
                    </a:lnTo>
                    <a:lnTo>
                      <a:pt x="1174" y="0"/>
                    </a:lnTo>
                    <a:lnTo>
                      <a:pt x="1112" y="2"/>
                    </a:lnTo>
                    <a:lnTo>
                      <a:pt x="1054" y="6"/>
                    </a:lnTo>
                    <a:lnTo>
                      <a:pt x="994" y="14"/>
                    </a:lnTo>
                    <a:lnTo>
                      <a:pt x="936" y="24"/>
                    </a:lnTo>
                    <a:lnTo>
                      <a:pt x="880" y="36"/>
                    </a:lnTo>
                    <a:lnTo>
                      <a:pt x="824" y="52"/>
                    </a:lnTo>
                    <a:lnTo>
                      <a:pt x="770" y="70"/>
                    </a:lnTo>
                    <a:lnTo>
                      <a:pt x="716" y="92"/>
                    </a:lnTo>
                    <a:lnTo>
                      <a:pt x="664" y="116"/>
                    </a:lnTo>
                    <a:lnTo>
                      <a:pt x="614" y="142"/>
                    </a:lnTo>
                    <a:lnTo>
                      <a:pt x="564" y="170"/>
                    </a:lnTo>
                    <a:lnTo>
                      <a:pt x="516" y="200"/>
                    </a:lnTo>
                    <a:lnTo>
                      <a:pt x="470" y="232"/>
                    </a:lnTo>
                    <a:lnTo>
                      <a:pt x="426" y="268"/>
                    </a:lnTo>
                    <a:lnTo>
                      <a:pt x="384" y="304"/>
                    </a:lnTo>
                    <a:lnTo>
                      <a:pt x="344" y="344"/>
                    </a:lnTo>
                    <a:lnTo>
                      <a:pt x="304" y="384"/>
                    </a:lnTo>
                    <a:lnTo>
                      <a:pt x="268" y="426"/>
                    </a:lnTo>
                    <a:lnTo>
                      <a:pt x="232" y="472"/>
                    </a:lnTo>
                    <a:lnTo>
                      <a:pt x="200" y="518"/>
                    </a:lnTo>
                    <a:lnTo>
                      <a:pt x="170" y="564"/>
                    </a:lnTo>
                    <a:lnTo>
                      <a:pt x="140" y="614"/>
                    </a:lnTo>
                    <a:lnTo>
                      <a:pt x="116" y="664"/>
                    </a:lnTo>
                    <a:lnTo>
                      <a:pt x="92" y="716"/>
                    </a:lnTo>
                    <a:lnTo>
                      <a:pt x="70" y="770"/>
                    </a:lnTo>
                    <a:lnTo>
                      <a:pt x="52" y="824"/>
                    </a:lnTo>
                    <a:lnTo>
                      <a:pt x="36" y="880"/>
                    </a:lnTo>
                    <a:lnTo>
                      <a:pt x="24" y="936"/>
                    </a:lnTo>
                    <a:lnTo>
                      <a:pt x="12" y="994"/>
                    </a:lnTo>
                    <a:lnTo>
                      <a:pt x="6" y="1054"/>
                    </a:lnTo>
                    <a:lnTo>
                      <a:pt x="0" y="1114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0" y="1238"/>
                    </a:lnTo>
                    <a:lnTo>
                      <a:pt x="6" y="1300"/>
                    </a:lnTo>
                    <a:lnTo>
                      <a:pt x="14" y="1362"/>
                    </a:lnTo>
                    <a:lnTo>
                      <a:pt x="26" y="1424"/>
                    </a:lnTo>
                    <a:lnTo>
                      <a:pt x="40" y="1484"/>
                    </a:lnTo>
                    <a:lnTo>
                      <a:pt x="58" y="1542"/>
                    </a:lnTo>
                    <a:lnTo>
                      <a:pt x="80" y="1600"/>
                    </a:lnTo>
                    <a:lnTo>
                      <a:pt x="102" y="1656"/>
                    </a:lnTo>
                    <a:lnTo>
                      <a:pt x="128" y="1710"/>
                    </a:lnTo>
                    <a:lnTo>
                      <a:pt x="158" y="1764"/>
                    </a:lnTo>
                    <a:lnTo>
                      <a:pt x="190" y="1814"/>
                    </a:lnTo>
                    <a:lnTo>
                      <a:pt x="224" y="1864"/>
                    </a:lnTo>
                    <a:lnTo>
                      <a:pt x="260" y="1912"/>
                    </a:lnTo>
                    <a:lnTo>
                      <a:pt x="298" y="1956"/>
                    </a:lnTo>
                    <a:lnTo>
                      <a:pt x="340" y="2000"/>
                    </a:lnTo>
                    <a:lnTo>
                      <a:pt x="382" y="2042"/>
                    </a:lnTo>
                    <a:lnTo>
                      <a:pt x="382" y="2042"/>
                    </a:lnTo>
                    <a:lnTo>
                      <a:pt x="348" y="2002"/>
                    </a:lnTo>
                    <a:lnTo>
                      <a:pt x="314" y="1960"/>
                    </a:lnTo>
                    <a:lnTo>
                      <a:pt x="284" y="1918"/>
                    </a:lnTo>
                    <a:lnTo>
                      <a:pt x="254" y="1872"/>
                    </a:lnTo>
                    <a:lnTo>
                      <a:pt x="228" y="1826"/>
                    </a:lnTo>
                    <a:lnTo>
                      <a:pt x="202" y="1780"/>
                    </a:lnTo>
                    <a:lnTo>
                      <a:pt x="180" y="1732"/>
                    </a:lnTo>
                    <a:lnTo>
                      <a:pt x="158" y="1682"/>
                    </a:lnTo>
                    <a:lnTo>
                      <a:pt x="140" y="1632"/>
                    </a:lnTo>
                    <a:lnTo>
                      <a:pt x="124" y="1580"/>
                    </a:lnTo>
                    <a:lnTo>
                      <a:pt x="110" y="1528"/>
                    </a:lnTo>
                    <a:lnTo>
                      <a:pt x="98" y="1474"/>
                    </a:lnTo>
                    <a:lnTo>
                      <a:pt x="88" y="1418"/>
                    </a:lnTo>
                    <a:lnTo>
                      <a:pt x="82" y="1364"/>
                    </a:lnTo>
                    <a:lnTo>
                      <a:pt x="78" y="1308"/>
                    </a:lnTo>
                    <a:lnTo>
                      <a:pt x="76" y="1250"/>
                    </a:lnTo>
                    <a:lnTo>
                      <a:pt x="76" y="1250"/>
                    </a:lnTo>
                    <a:lnTo>
                      <a:pt x="78" y="1190"/>
                    </a:lnTo>
                    <a:lnTo>
                      <a:pt x="82" y="1130"/>
                    </a:lnTo>
                    <a:lnTo>
                      <a:pt x="90" y="1072"/>
                    </a:lnTo>
                    <a:lnTo>
                      <a:pt x="100" y="1014"/>
                    </a:lnTo>
                    <a:lnTo>
                      <a:pt x="114" y="958"/>
                    </a:lnTo>
                    <a:lnTo>
                      <a:pt x="130" y="902"/>
                    </a:lnTo>
                    <a:lnTo>
                      <a:pt x="148" y="848"/>
                    </a:lnTo>
                    <a:lnTo>
                      <a:pt x="168" y="794"/>
                    </a:lnTo>
                    <a:lnTo>
                      <a:pt x="192" y="742"/>
                    </a:lnTo>
                    <a:lnTo>
                      <a:pt x="218" y="692"/>
                    </a:lnTo>
                    <a:lnTo>
                      <a:pt x="246" y="642"/>
                    </a:lnTo>
                    <a:lnTo>
                      <a:pt x="276" y="594"/>
                    </a:lnTo>
                    <a:lnTo>
                      <a:pt x="310" y="548"/>
                    </a:lnTo>
                    <a:lnTo>
                      <a:pt x="344" y="504"/>
                    </a:lnTo>
                    <a:lnTo>
                      <a:pt x="382" y="462"/>
                    </a:lnTo>
                    <a:lnTo>
                      <a:pt x="420" y="420"/>
                    </a:lnTo>
                    <a:lnTo>
                      <a:pt x="460" y="382"/>
                    </a:lnTo>
                    <a:lnTo>
                      <a:pt x="504" y="344"/>
                    </a:lnTo>
                    <a:lnTo>
                      <a:pt x="548" y="310"/>
                    </a:lnTo>
                    <a:lnTo>
                      <a:pt x="594" y="278"/>
                    </a:lnTo>
                    <a:lnTo>
                      <a:pt x="642" y="246"/>
                    </a:lnTo>
                    <a:lnTo>
                      <a:pt x="690" y="218"/>
                    </a:lnTo>
                    <a:lnTo>
                      <a:pt x="742" y="192"/>
                    </a:lnTo>
                    <a:lnTo>
                      <a:pt x="794" y="168"/>
                    </a:lnTo>
                    <a:lnTo>
                      <a:pt x="846" y="148"/>
                    </a:lnTo>
                    <a:lnTo>
                      <a:pt x="902" y="130"/>
                    </a:lnTo>
                    <a:lnTo>
                      <a:pt x="956" y="114"/>
                    </a:lnTo>
                    <a:lnTo>
                      <a:pt x="1014" y="100"/>
                    </a:lnTo>
                    <a:lnTo>
                      <a:pt x="1072" y="90"/>
                    </a:lnTo>
                    <a:lnTo>
                      <a:pt x="1130" y="82"/>
                    </a:lnTo>
                    <a:lnTo>
                      <a:pt x="1190" y="78"/>
                    </a:lnTo>
                    <a:lnTo>
                      <a:pt x="1250" y="76"/>
                    </a:lnTo>
                    <a:lnTo>
                      <a:pt x="1250" y="76"/>
                    </a:lnTo>
                    <a:close/>
                  </a:path>
                </a:pathLst>
              </a:custGeom>
              <a:solidFill>
                <a:srgbClr val="FFFFFF">
                  <a:alpha val="85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61" name="1 Título"/>
            <p:cNvSpPr txBox="1">
              <a:spLocks/>
            </p:cNvSpPr>
            <p:nvPr/>
          </p:nvSpPr>
          <p:spPr>
            <a:xfrm>
              <a:off x="2504917" y="2299456"/>
              <a:ext cx="964322" cy="577863"/>
            </a:xfrm>
            <a:prstGeom prst="rect">
              <a:avLst/>
            </a:prstGeom>
          </p:spPr>
          <p:txBody>
            <a:bodyPr vert="horz" lIns="102393" tIns="51197" rIns="102393" bIns="51197" rtlCol="0" anchor="t">
              <a:prstTxWarp prst="textInflateTop">
                <a:avLst>
                  <a:gd name="adj" fmla="val 50000"/>
                </a:avLst>
              </a:prstTxWarp>
              <a:noAutofit/>
            </a:bodyPr>
            <a:lstStyle/>
            <a:p>
              <a:pPr algn="ctr" defTabSz="1023935">
                <a:spcBef>
                  <a:spcPct val="0"/>
                </a:spcBef>
                <a:defRPr/>
              </a:pPr>
              <a:r>
                <a:rPr lang="es-ES" b="1" dirty="0" smtClean="0">
                  <a:solidFill>
                    <a:srgbClr val="002060"/>
                  </a:solidFill>
                  <a:latin typeface="Calibri"/>
                </a:rPr>
                <a:t>Data</a:t>
              </a:r>
              <a:endParaRPr lang="es-ES" sz="1400" b="1" dirty="0" smtClean="0">
                <a:solidFill>
                  <a:srgbClr val="002060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17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7"/>
          <p:cNvSpPr txBox="1">
            <a:spLocks noGrp="1"/>
          </p:cNvSpPr>
          <p:nvPr>
            <p:ph type="sldNum" idx="12"/>
          </p:nvPr>
        </p:nvSpPr>
        <p:spPr>
          <a:xfrm>
            <a:off x="7750118" y="4671976"/>
            <a:ext cx="1393882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570" name="Google Shape;570;p37"/>
          <p:cNvSpPr/>
          <p:nvPr/>
        </p:nvSpPr>
        <p:spPr>
          <a:xfrm>
            <a:off x="4767293" y="3136321"/>
            <a:ext cx="888578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1" name="Google Shape;571;p37"/>
          <p:cNvSpPr/>
          <p:nvPr/>
        </p:nvSpPr>
        <p:spPr>
          <a:xfrm>
            <a:off x="4107209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2" name="Google Shape;572;p37"/>
          <p:cNvSpPr/>
          <p:nvPr/>
        </p:nvSpPr>
        <p:spPr>
          <a:xfrm>
            <a:off x="3447124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3" name="Google Shape;573;p37"/>
          <p:cNvSpPr/>
          <p:nvPr/>
        </p:nvSpPr>
        <p:spPr>
          <a:xfrm>
            <a:off x="2787040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4" name="Google Shape;574;p37"/>
          <p:cNvSpPr/>
          <p:nvPr/>
        </p:nvSpPr>
        <p:spPr>
          <a:xfrm>
            <a:off x="2126956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5" name="Google Shape;575;p37"/>
          <p:cNvSpPr/>
          <p:nvPr/>
        </p:nvSpPr>
        <p:spPr>
          <a:xfrm>
            <a:off x="1466872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6" name="Google Shape;576;p37"/>
          <p:cNvSpPr/>
          <p:nvPr/>
        </p:nvSpPr>
        <p:spPr>
          <a:xfrm>
            <a:off x="806788" y="3136321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1000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77" name="Google Shape;577;p37"/>
          <p:cNvSpPr/>
          <p:nvPr/>
        </p:nvSpPr>
        <p:spPr>
          <a:xfrm>
            <a:off x="332505" y="3136321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</a:endParaRPr>
          </a:p>
        </p:txBody>
      </p:sp>
      <p:cxnSp>
        <p:nvCxnSpPr>
          <p:cNvPr id="578" name="Google Shape;578;p37"/>
          <p:cNvCxnSpPr/>
          <p:nvPr/>
        </p:nvCxnSpPr>
        <p:spPr>
          <a:xfrm rot="10800000">
            <a:off x="1101428" y="2662302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79" name="Google Shape;579;p37"/>
          <p:cNvSpPr txBox="1"/>
          <p:nvPr/>
        </p:nvSpPr>
        <p:spPr>
          <a:xfrm>
            <a:off x="332505" y="2107571"/>
            <a:ext cx="141628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Define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objective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80" name="Google Shape;580;p37"/>
          <p:cNvCxnSpPr/>
          <p:nvPr/>
        </p:nvCxnSpPr>
        <p:spPr>
          <a:xfrm rot="10800000">
            <a:off x="2422663" y="2662302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81" name="Google Shape;581;p37"/>
          <p:cNvSpPr txBox="1"/>
          <p:nvPr/>
        </p:nvSpPr>
        <p:spPr>
          <a:xfrm>
            <a:off x="1859975" y="2107571"/>
            <a:ext cx="1138316" cy="508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Clean the Data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82" name="Google Shape;582;p37"/>
          <p:cNvCxnSpPr/>
          <p:nvPr/>
        </p:nvCxnSpPr>
        <p:spPr>
          <a:xfrm rot="10800000">
            <a:off x="3743898" y="2662302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83" name="Google Shape;583;p37"/>
          <p:cNvSpPr txBox="1"/>
          <p:nvPr/>
        </p:nvSpPr>
        <p:spPr>
          <a:xfrm>
            <a:off x="3109475" y="2128901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Find Insight and visualize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84" name="Google Shape;584;p37"/>
          <p:cNvCxnSpPr/>
          <p:nvPr/>
        </p:nvCxnSpPr>
        <p:spPr>
          <a:xfrm rot="10800000">
            <a:off x="5065133" y="2662302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85" name="Google Shape;585;p37"/>
          <p:cNvSpPr txBox="1"/>
          <p:nvPr/>
        </p:nvSpPr>
        <p:spPr>
          <a:xfrm>
            <a:off x="4444454" y="208288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Learn and Improve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90" name="Google Shape;590;p37"/>
          <p:cNvCxnSpPr/>
          <p:nvPr/>
        </p:nvCxnSpPr>
        <p:spPr>
          <a:xfrm rot="10800000">
            <a:off x="1772192" y="3505340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1" name="Google Shape;591;p37"/>
          <p:cNvSpPr txBox="1"/>
          <p:nvPr/>
        </p:nvSpPr>
        <p:spPr>
          <a:xfrm>
            <a:off x="1411886" y="4036603"/>
            <a:ext cx="72060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Collect the data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92" name="Google Shape;592;p37"/>
          <p:cNvCxnSpPr/>
          <p:nvPr/>
        </p:nvCxnSpPr>
        <p:spPr>
          <a:xfrm rot="10800000">
            <a:off x="3093427" y="3505340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3" name="Google Shape;593;p37"/>
          <p:cNvSpPr txBox="1"/>
          <p:nvPr/>
        </p:nvSpPr>
        <p:spPr>
          <a:xfrm>
            <a:off x="2609074" y="4036603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Enrich the data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94" name="Google Shape;594;p37"/>
          <p:cNvCxnSpPr/>
          <p:nvPr/>
        </p:nvCxnSpPr>
        <p:spPr>
          <a:xfrm rot="10800000">
            <a:off x="4414662" y="3505340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95" name="Google Shape;595;p37"/>
          <p:cNvSpPr txBox="1"/>
          <p:nvPr/>
        </p:nvSpPr>
        <p:spPr>
          <a:xfrm>
            <a:off x="4065589" y="4036603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Deploy Machine Learning</a:t>
            </a:r>
            <a:endParaRPr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2" name="Google Shape;189;p12"/>
          <p:cNvSpPr txBox="1">
            <a:spLocks/>
          </p:cNvSpPr>
          <p:nvPr/>
        </p:nvSpPr>
        <p:spPr>
          <a:xfrm>
            <a:off x="157840" y="339296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Analytics Workflow 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Google Shape;579;p37"/>
          <p:cNvSpPr txBox="1"/>
          <p:nvPr/>
        </p:nvSpPr>
        <p:spPr>
          <a:xfrm>
            <a:off x="1229874" y="1364971"/>
            <a:ext cx="34371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… Everyday Analytics Job</a:t>
            </a:r>
            <a:endParaRPr sz="18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" name="Freeform 122"/>
          <p:cNvSpPr>
            <a:spLocks noEditPoints="1"/>
          </p:cNvSpPr>
          <p:nvPr/>
        </p:nvSpPr>
        <p:spPr bwMode="auto">
          <a:xfrm>
            <a:off x="6535719" y="1364971"/>
            <a:ext cx="958939" cy="3003205"/>
          </a:xfrm>
          <a:custGeom>
            <a:avLst/>
            <a:gdLst>
              <a:gd name="T0" fmla="*/ 594 w 764"/>
              <a:gd name="T1" fmla="*/ 107 h 2061"/>
              <a:gd name="T2" fmla="*/ 604 w 764"/>
              <a:gd name="T3" fmla="*/ 179 h 2061"/>
              <a:gd name="T4" fmla="*/ 603 w 764"/>
              <a:gd name="T5" fmla="*/ 214 h 2061"/>
              <a:gd name="T6" fmla="*/ 614 w 764"/>
              <a:gd name="T7" fmla="*/ 283 h 2061"/>
              <a:gd name="T8" fmla="*/ 590 w 764"/>
              <a:gd name="T9" fmla="*/ 326 h 2061"/>
              <a:gd name="T10" fmla="*/ 613 w 764"/>
              <a:gd name="T11" fmla="*/ 377 h 2061"/>
              <a:gd name="T12" fmla="*/ 665 w 764"/>
              <a:gd name="T13" fmla="*/ 675 h 2061"/>
              <a:gd name="T14" fmla="*/ 662 w 764"/>
              <a:gd name="T15" fmla="*/ 916 h 2061"/>
              <a:gd name="T16" fmla="*/ 681 w 764"/>
              <a:gd name="T17" fmla="*/ 1107 h 2061"/>
              <a:gd name="T18" fmla="*/ 719 w 764"/>
              <a:gd name="T19" fmla="*/ 1241 h 2061"/>
              <a:gd name="T20" fmla="*/ 742 w 764"/>
              <a:gd name="T21" fmla="*/ 1426 h 2061"/>
              <a:gd name="T22" fmla="*/ 510 w 764"/>
              <a:gd name="T23" fmla="*/ 1706 h 2061"/>
              <a:gd name="T24" fmla="*/ 493 w 764"/>
              <a:gd name="T25" fmla="*/ 1870 h 2061"/>
              <a:gd name="T26" fmla="*/ 472 w 764"/>
              <a:gd name="T27" fmla="*/ 2054 h 2061"/>
              <a:gd name="T28" fmla="*/ 398 w 764"/>
              <a:gd name="T29" fmla="*/ 1890 h 2061"/>
              <a:gd name="T30" fmla="*/ 381 w 764"/>
              <a:gd name="T31" fmla="*/ 1684 h 2061"/>
              <a:gd name="T32" fmla="*/ 188 w 764"/>
              <a:gd name="T33" fmla="*/ 1470 h 2061"/>
              <a:gd name="T34" fmla="*/ 182 w 764"/>
              <a:gd name="T35" fmla="*/ 1628 h 2061"/>
              <a:gd name="T36" fmla="*/ 5 w 764"/>
              <a:gd name="T37" fmla="*/ 1621 h 2061"/>
              <a:gd name="T38" fmla="*/ 32 w 764"/>
              <a:gd name="T39" fmla="*/ 1434 h 2061"/>
              <a:gd name="T40" fmla="*/ 72 w 764"/>
              <a:gd name="T41" fmla="*/ 1287 h 2061"/>
              <a:gd name="T42" fmla="*/ 69 w 764"/>
              <a:gd name="T43" fmla="*/ 1107 h 2061"/>
              <a:gd name="T44" fmla="*/ 112 w 764"/>
              <a:gd name="T45" fmla="*/ 916 h 2061"/>
              <a:gd name="T46" fmla="*/ 138 w 764"/>
              <a:gd name="T47" fmla="*/ 718 h 2061"/>
              <a:gd name="T48" fmla="*/ 168 w 764"/>
              <a:gd name="T49" fmla="*/ 494 h 2061"/>
              <a:gd name="T50" fmla="*/ 259 w 764"/>
              <a:gd name="T51" fmla="*/ 373 h 2061"/>
              <a:gd name="T52" fmla="*/ 257 w 764"/>
              <a:gd name="T53" fmla="*/ 361 h 2061"/>
              <a:gd name="T54" fmla="*/ 253 w 764"/>
              <a:gd name="T55" fmla="*/ 315 h 2061"/>
              <a:gd name="T56" fmla="*/ 233 w 764"/>
              <a:gd name="T57" fmla="*/ 270 h 2061"/>
              <a:gd name="T58" fmla="*/ 236 w 764"/>
              <a:gd name="T59" fmla="*/ 219 h 2061"/>
              <a:gd name="T60" fmla="*/ 252 w 764"/>
              <a:gd name="T61" fmla="*/ 142 h 2061"/>
              <a:gd name="T62" fmla="*/ 295 w 764"/>
              <a:gd name="T63" fmla="*/ 78 h 2061"/>
              <a:gd name="T64" fmla="*/ 324 w 764"/>
              <a:gd name="T65" fmla="*/ 38 h 2061"/>
              <a:gd name="T66" fmla="*/ 393 w 764"/>
              <a:gd name="T67" fmla="*/ 10 h 2061"/>
              <a:gd name="T68" fmla="*/ 523 w 764"/>
              <a:gd name="T69" fmla="*/ 42 h 2061"/>
              <a:gd name="T70" fmla="*/ 273 w 764"/>
              <a:gd name="T71" fmla="*/ 149 h 2061"/>
              <a:gd name="T72" fmla="*/ 592 w 764"/>
              <a:gd name="T73" fmla="*/ 203 h 2061"/>
              <a:gd name="T74" fmla="*/ 237 w 764"/>
              <a:gd name="T75" fmla="*/ 243 h 2061"/>
              <a:gd name="T76" fmla="*/ 249 w 764"/>
              <a:gd name="T77" fmla="*/ 290 h 2061"/>
              <a:gd name="T78" fmla="*/ 588 w 764"/>
              <a:gd name="T79" fmla="*/ 281 h 2061"/>
              <a:gd name="T80" fmla="*/ 601 w 764"/>
              <a:gd name="T81" fmla="*/ 295 h 2061"/>
              <a:gd name="T82" fmla="*/ 547 w 764"/>
              <a:gd name="T83" fmla="*/ 334 h 2061"/>
              <a:gd name="T84" fmla="*/ 271 w 764"/>
              <a:gd name="T85" fmla="*/ 330 h 2061"/>
              <a:gd name="T86" fmla="*/ 575 w 764"/>
              <a:gd name="T87" fmla="*/ 336 h 2061"/>
              <a:gd name="T88" fmla="*/ 541 w 764"/>
              <a:gd name="T89" fmla="*/ 744 h 2061"/>
              <a:gd name="T90" fmla="*/ 576 w 764"/>
              <a:gd name="T91" fmla="*/ 785 h 2061"/>
              <a:gd name="T92" fmla="*/ 558 w 764"/>
              <a:gd name="T93" fmla="*/ 660 h 2061"/>
              <a:gd name="T94" fmla="*/ 246 w 764"/>
              <a:gd name="T95" fmla="*/ 668 h 2061"/>
              <a:gd name="T96" fmla="*/ 228 w 764"/>
              <a:gd name="T97" fmla="*/ 793 h 2061"/>
              <a:gd name="T98" fmla="*/ 145 w 764"/>
              <a:gd name="T99" fmla="*/ 1019 h 2061"/>
              <a:gd name="T100" fmla="*/ 152 w 764"/>
              <a:gd name="T101" fmla="*/ 1145 h 2061"/>
              <a:gd name="T102" fmla="*/ 132 w 764"/>
              <a:gd name="T103" fmla="*/ 1301 h 2061"/>
              <a:gd name="T104" fmla="*/ 157 w 764"/>
              <a:gd name="T105" fmla="*/ 1258 h 2061"/>
              <a:gd name="T106" fmla="*/ 179 w 764"/>
              <a:gd name="T107" fmla="*/ 1006 h 2061"/>
              <a:gd name="T108" fmla="*/ 247 w 764"/>
              <a:gd name="T109" fmla="*/ 647 h 2061"/>
              <a:gd name="T110" fmla="*/ 103 w 764"/>
              <a:gd name="T111" fmla="*/ 1130 h 2061"/>
              <a:gd name="T112" fmla="*/ 91 w 764"/>
              <a:gd name="T113" fmla="*/ 1365 h 2061"/>
              <a:gd name="T114" fmla="*/ 432 w 764"/>
              <a:gd name="T115" fmla="*/ 1513 h 20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64" h="2061">
                <a:moveTo>
                  <a:pt x="558" y="77"/>
                </a:moveTo>
                <a:cubicBezTo>
                  <a:pt x="563" y="76"/>
                  <a:pt x="560" y="71"/>
                  <a:pt x="560" y="71"/>
                </a:cubicBezTo>
                <a:cubicBezTo>
                  <a:pt x="563" y="70"/>
                  <a:pt x="566" y="70"/>
                  <a:pt x="569" y="72"/>
                </a:cubicBezTo>
                <a:cubicBezTo>
                  <a:pt x="572" y="78"/>
                  <a:pt x="568" y="89"/>
                  <a:pt x="569" y="99"/>
                </a:cubicBezTo>
                <a:cubicBezTo>
                  <a:pt x="578" y="98"/>
                  <a:pt x="590" y="98"/>
                  <a:pt x="594" y="107"/>
                </a:cubicBezTo>
                <a:cubicBezTo>
                  <a:pt x="587" y="105"/>
                  <a:pt x="587" y="120"/>
                  <a:pt x="584" y="126"/>
                </a:cubicBezTo>
                <a:cubicBezTo>
                  <a:pt x="577" y="121"/>
                  <a:pt x="567" y="124"/>
                  <a:pt x="564" y="131"/>
                </a:cubicBezTo>
                <a:cubicBezTo>
                  <a:pt x="569" y="135"/>
                  <a:pt x="580" y="141"/>
                  <a:pt x="584" y="138"/>
                </a:cubicBezTo>
                <a:cubicBezTo>
                  <a:pt x="588" y="144"/>
                  <a:pt x="581" y="152"/>
                  <a:pt x="582" y="163"/>
                </a:cubicBezTo>
                <a:cubicBezTo>
                  <a:pt x="590" y="168"/>
                  <a:pt x="600" y="170"/>
                  <a:pt x="604" y="179"/>
                </a:cubicBezTo>
                <a:cubicBezTo>
                  <a:pt x="604" y="185"/>
                  <a:pt x="602" y="190"/>
                  <a:pt x="602" y="195"/>
                </a:cubicBezTo>
                <a:cubicBezTo>
                  <a:pt x="599" y="197"/>
                  <a:pt x="599" y="193"/>
                  <a:pt x="597" y="193"/>
                </a:cubicBezTo>
                <a:cubicBezTo>
                  <a:pt x="596" y="198"/>
                  <a:pt x="600" y="207"/>
                  <a:pt x="603" y="211"/>
                </a:cubicBezTo>
                <a:cubicBezTo>
                  <a:pt x="607" y="213"/>
                  <a:pt x="612" y="213"/>
                  <a:pt x="616" y="214"/>
                </a:cubicBezTo>
                <a:cubicBezTo>
                  <a:pt x="615" y="221"/>
                  <a:pt x="605" y="217"/>
                  <a:pt x="603" y="214"/>
                </a:cubicBezTo>
                <a:cubicBezTo>
                  <a:pt x="599" y="216"/>
                  <a:pt x="595" y="217"/>
                  <a:pt x="592" y="219"/>
                </a:cubicBezTo>
                <a:cubicBezTo>
                  <a:pt x="594" y="227"/>
                  <a:pt x="593" y="235"/>
                  <a:pt x="592" y="243"/>
                </a:cubicBezTo>
                <a:cubicBezTo>
                  <a:pt x="601" y="247"/>
                  <a:pt x="608" y="252"/>
                  <a:pt x="611" y="262"/>
                </a:cubicBezTo>
                <a:cubicBezTo>
                  <a:pt x="608" y="268"/>
                  <a:pt x="606" y="270"/>
                  <a:pt x="607" y="279"/>
                </a:cubicBezTo>
                <a:cubicBezTo>
                  <a:pt x="608" y="282"/>
                  <a:pt x="612" y="281"/>
                  <a:pt x="614" y="283"/>
                </a:cubicBezTo>
                <a:cubicBezTo>
                  <a:pt x="616" y="287"/>
                  <a:pt x="617" y="290"/>
                  <a:pt x="616" y="296"/>
                </a:cubicBezTo>
                <a:cubicBezTo>
                  <a:pt x="614" y="300"/>
                  <a:pt x="606" y="302"/>
                  <a:pt x="610" y="310"/>
                </a:cubicBezTo>
                <a:cubicBezTo>
                  <a:pt x="602" y="309"/>
                  <a:pt x="599" y="315"/>
                  <a:pt x="595" y="320"/>
                </a:cubicBezTo>
                <a:cubicBezTo>
                  <a:pt x="589" y="320"/>
                  <a:pt x="589" y="313"/>
                  <a:pt x="580" y="315"/>
                </a:cubicBezTo>
                <a:cubicBezTo>
                  <a:pt x="579" y="324"/>
                  <a:pt x="588" y="321"/>
                  <a:pt x="590" y="326"/>
                </a:cubicBezTo>
                <a:cubicBezTo>
                  <a:pt x="590" y="337"/>
                  <a:pt x="584" y="341"/>
                  <a:pt x="577" y="345"/>
                </a:cubicBezTo>
                <a:cubicBezTo>
                  <a:pt x="577" y="348"/>
                  <a:pt x="578" y="350"/>
                  <a:pt x="581" y="349"/>
                </a:cubicBezTo>
                <a:cubicBezTo>
                  <a:pt x="580" y="354"/>
                  <a:pt x="576" y="355"/>
                  <a:pt x="575" y="359"/>
                </a:cubicBezTo>
                <a:cubicBezTo>
                  <a:pt x="581" y="367"/>
                  <a:pt x="591" y="364"/>
                  <a:pt x="599" y="368"/>
                </a:cubicBezTo>
                <a:cubicBezTo>
                  <a:pt x="604" y="370"/>
                  <a:pt x="608" y="374"/>
                  <a:pt x="613" y="377"/>
                </a:cubicBezTo>
                <a:cubicBezTo>
                  <a:pt x="623" y="384"/>
                  <a:pt x="635" y="386"/>
                  <a:pt x="646" y="393"/>
                </a:cubicBezTo>
                <a:cubicBezTo>
                  <a:pt x="649" y="422"/>
                  <a:pt x="657" y="445"/>
                  <a:pt x="654" y="478"/>
                </a:cubicBezTo>
                <a:cubicBezTo>
                  <a:pt x="652" y="501"/>
                  <a:pt x="657" y="521"/>
                  <a:pt x="659" y="545"/>
                </a:cubicBezTo>
                <a:cubicBezTo>
                  <a:pt x="661" y="564"/>
                  <a:pt x="662" y="584"/>
                  <a:pt x="664" y="605"/>
                </a:cubicBezTo>
                <a:cubicBezTo>
                  <a:pt x="665" y="628"/>
                  <a:pt x="663" y="652"/>
                  <a:pt x="665" y="675"/>
                </a:cubicBezTo>
                <a:cubicBezTo>
                  <a:pt x="667" y="698"/>
                  <a:pt x="672" y="722"/>
                  <a:pt x="671" y="741"/>
                </a:cubicBezTo>
                <a:cubicBezTo>
                  <a:pt x="670" y="755"/>
                  <a:pt x="659" y="766"/>
                  <a:pt x="668" y="777"/>
                </a:cubicBezTo>
                <a:cubicBezTo>
                  <a:pt x="666" y="807"/>
                  <a:pt x="670" y="839"/>
                  <a:pt x="669" y="872"/>
                </a:cubicBezTo>
                <a:cubicBezTo>
                  <a:pt x="669" y="875"/>
                  <a:pt x="666" y="875"/>
                  <a:pt x="665" y="877"/>
                </a:cubicBezTo>
                <a:cubicBezTo>
                  <a:pt x="666" y="890"/>
                  <a:pt x="668" y="910"/>
                  <a:pt x="662" y="916"/>
                </a:cubicBezTo>
                <a:cubicBezTo>
                  <a:pt x="661" y="960"/>
                  <a:pt x="663" y="997"/>
                  <a:pt x="664" y="1032"/>
                </a:cubicBezTo>
                <a:cubicBezTo>
                  <a:pt x="664" y="1038"/>
                  <a:pt x="662" y="1043"/>
                  <a:pt x="662" y="1048"/>
                </a:cubicBezTo>
                <a:cubicBezTo>
                  <a:pt x="662" y="1055"/>
                  <a:pt x="666" y="1065"/>
                  <a:pt x="669" y="1073"/>
                </a:cubicBezTo>
                <a:cubicBezTo>
                  <a:pt x="670" y="1078"/>
                  <a:pt x="671" y="1079"/>
                  <a:pt x="672" y="1087"/>
                </a:cubicBezTo>
                <a:cubicBezTo>
                  <a:pt x="674" y="1094"/>
                  <a:pt x="679" y="1100"/>
                  <a:pt x="681" y="1107"/>
                </a:cubicBezTo>
                <a:cubicBezTo>
                  <a:pt x="683" y="1114"/>
                  <a:pt x="684" y="1122"/>
                  <a:pt x="686" y="1128"/>
                </a:cubicBezTo>
                <a:cubicBezTo>
                  <a:pt x="687" y="1131"/>
                  <a:pt x="689" y="1133"/>
                  <a:pt x="690" y="1135"/>
                </a:cubicBezTo>
                <a:cubicBezTo>
                  <a:pt x="690" y="1137"/>
                  <a:pt x="689" y="1140"/>
                  <a:pt x="690" y="1142"/>
                </a:cubicBezTo>
                <a:cubicBezTo>
                  <a:pt x="694" y="1155"/>
                  <a:pt x="698" y="1166"/>
                  <a:pt x="703" y="1179"/>
                </a:cubicBezTo>
                <a:cubicBezTo>
                  <a:pt x="705" y="1201"/>
                  <a:pt x="714" y="1221"/>
                  <a:pt x="719" y="1241"/>
                </a:cubicBezTo>
                <a:cubicBezTo>
                  <a:pt x="723" y="1258"/>
                  <a:pt x="723" y="1277"/>
                  <a:pt x="732" y="1292"/>
                </a:cubicBezTo>
                <a:cubicBezTo>
                  <a:pt x="731" y="1308"/>
                  <a:pt x="740" y="1320"/>
                  <a:pt x="745" y="1333"/>
                </a:cubicBezTo>
                <a:cubicBezTo>
                  <a:pt x="747" y="1339"/>
                  <a:pt x="747" y="1346"/>
                  <a:pt x="749" y="1353"/>
                </a:cubicBezTo>
                <a:cubicBezTo>
                  <a:pt x="755" y="1368"/>
                  <a:pt x="762" y="1390"/>
                  <a:pt x="764" y="1412"/>
                </a:cubicBezTo>
                <a:cubicBezTo>
                  <a:pt x="758" y="1418"/>
                  <a:pt x="751" y="1423"/>
                  <a:pt x="742" y="1426"/>
                </a:cubicBezTo>
                <a:cubicBezTo>
                  <a:pt x="740" y="1428"/>
                  <a:pt x="741" y="1433"/>
                  <a:pt x="740" y="1436"/>
                </a:cubicBezTo>
                <a:cubicBezTo>
                  <a:pt x="722" y="1444"/>
                  <a:pt x="682" y="1439"/>
                  <a:pt x="657" y="1442"/>
                </a:cubicBezTo>
                <a:cubicBezTo>
                  <a:pt x="617" y="1447"/>
                  <a:pt x="578" y="1444"/>
                  <a:pt x="546" y="1455"/>
                </a:cubicBezTo>
                <a:cubicBezTo>
                  <a:pt x="555" y="1535"/>
                  <a:pt x="530" y="1602"/>
                  <a:pt x="519" y="1668"/>
                </a:cubicBezTo>
                <a:cubicBezTo>
                  <a:pt x="517" y="1683"/>
                  <a:pt x="513" y="1693"/>
                  <a:pt x="510" y="1706"/>
                </a:cubicBezTo>
                <a:cubicBezTo>
                  <a:pt x="506" y="1722"/>
                  <a:pt x="508" y="1741"/>
                  <a:pt x="503" y="1755"/>
                </a:cubicBezTo>
                <a:cubicBezTo>
                  <a:pt x="502" y="1759"/>
                  <a:pt x="498" y="1762"/>
                  <a:pt x="497" y="1765"/>
                </a:cubicBezTo>
                <a:cubicBezTo>
                  <a:pt x="492" y="1774"/>
                  <a:pt x="488" y="1788"/>
                  <a:pt x="487" y="1798"/>
                </a:cubicBezTo>
                <a:cubicBezTo>
                  <a:pt x="485" y="1816"/>
                  <a:pt x="489" y="1842"/>
                  <a:pt x="484" y="1861"/>
                </a:cubicBezTo>
                <a:cubicBezTo>
                  <a:pt x="486" y="1866"/>
                  <a:pt x="492" y="1865"/>
                  <a:pt x="493" y="1870"/>
                </a:cubicBezTo>
                <a:cubicBezTo>
                  <a:pt x="494" y="1875"/>
                  <a:pt x="488" y="1878"/>
                  <a:pt x="485" y="1884"/>
                </a:cubicBezTo>
                <a:cubicBezTo>
                  <a:pt x="479" y="1898"/>
                  <a:pt x="472" y="1919"/>
                  <a:pt x="475" y="1939"/>
                </a:cubicBezTo>
                <a:cubicBezTo>
                  <a:pt x="476" y="1951"/>
                  <a:pt x="482" y="1960"/>
                  <a:pt x="482" y="1972"/>
                </a:cubicBezTo>
                <a:cubicBezTo>
                  <a:pt x="483" y="1991"/>
                  <a:pt x="485" y="2014"/>
                  <a:pt x="482" y="2030"/>
                </a:cubicBezTo>
                <a:cubicBezTo>
                  <a:pt x="481" y="2039"/>
                  <a:pt x="472" y="2046"/>
                  <a:pt x="472" y="2054"/>
                </a:cubicBezTo>
                <a:cubicBezTo>
                  <a:pt x="461" y="2061"/>
                  <a:pt x="443" y="2057"/>
                  <a:pt x="423" y="2055"/>
                </a:cubicBezTo>
                <a:cubicBezTo>
                  <a:pt x="414" y="2055"/>
                  <a:pt x="400" y="2053"/>
                  <a:pt x="395" y="2050"/>
                </a:cubicBezTo>
                <a:cubicBezTo>
                  <a:pt x="387" y="2044"/>
                  <a:pt x="384" y="2024"/>
                  <a:pt x="386" y="2012"/>
                </a:cubicBezTo>
                <a:cubicBezTo>
                  <a:pt x="387" y="2009"/>
                  <a:pt x="389" y="2006"/>
                  <a:pt x="389" y="2003"/>
                </a:cubicBezTo>
                <a:cubicBezTo>
                  <a:pt x="393" y="1968"/>
                  <a:pt x="377" y="1911"/>
                  <a:pt x="398" y="1890"/>
                </a:cubicBezTo>
                <a:cubicBezTo>
                  <a:pt x="397" y="1878"/>
                  <a:pt x="392" y="1845"/>
                  <a:pt x="405" y="1839"/>
                </a:cubicBezTo>
                <a:cubicBezTo>
                  <a:pt x="403" y="1810"/>
                  <a:pt x="410" y="1781"/>
                  <a:pt x="401" y="1759"/>
                </a:cubicBezTo>
                <a:cubicBezTo>
                  <a:pt x="399" y="1753"/>
                  <a:pt x="396" y="1750"/>
                  <a:pt x="395" y="1745"/>
                </a:cubicBezTo>
                <a:cubicBezTo>
                  <a:pt x="393" y="1736"/>
                  <a:pt x="396" y="1728"/>
                  <a:pt x="395" y="1719"/>
                </a:cubicBezTo>
                <a:cubicBezTo>
                  <a:pt x="393" y="1708"/>
                  <a:pt x="386" y="1696"/>
                  <a:pt x="381" y="1684"/>
                </a:cubicBezTo>
                <a:cubicBezTo>
                  <a:pt x="371" y="1654"/>
                  <a:pt x="354" y="1633"/>
                  <a:pt x="343" y="1603"/>
                </a:cubicBezTo>
                <a:cubicBezTo>
                  <a:pt x="335" y="1585"/>
                  <a:pt x="325" y="1561"/>
                  <a:pt x="320" y="1540"/>
                </a:cubicBezTo>
                <a:cubicBezTo>
                  <a:pt x="316" y="1526"/>
                  <a:pt x="314" y="1517"/>
                  <a:pt x="310" y="1502"/>
                </a:cubicBezTo>
                <a:cubicBezTo>
                  <a:pt x="307" y="1489"/>
                  <a:pt x="304" y="1476"/>
                  <a:pt x="302" y="1458"/>
                </a:cubicBezTo>
                <a:cubicBezTo>
                  <a:pt x="264" y="1459"/>
                  <a:pt x="223" y="1465"/>
                  <a:pt x="188" y="1470"/>
                </a:cubicBezTo>
                <a:cubicBezTo>
                  <a:pt x="186" y="1471"/>
                  <a:pt x="187" y="1476"/>
                  <a:pt x="185" y="1477"/>
                </a:cubicBezTo>
                <a:cubicBezTo>
                  <a:pt x="181" y="1478"/>
                  <a:pt x="180" y="1476"/>
                  <a:pt x="176" y="1476"/>
                </a:cubicBezTo>
                <a:cubicBezTo>
                  <a:pt x="182" y="1505"/>
                  <a:pt x="189" y="1547"/>
                  <a:pt x="187" y="1581"/>
                </a:cubicBezTo>
                <a:cubicBezTo>
                  <a:pt x="186" y="1593"/>
                  <a:pt x="181" y="1606"/>
                  <a:pt x="180" y="1619"/>
                </a:cubicBezTo>
                <a:cubicBezTo>
                  <a:pt x="180" y="1622"/>
                  <a:pt x="182" y="1625"/>
                  <a:pt x="182" y="1628"/>
                </a:cubicBezTo>
                <a:cubicBezTo>
                  <a:pt x="184" y="1654"/>
                  <a:pt x="174" y="1683"/>
                  <a:pt x="179" y="1712"/>
                </a:cubicBezTo>
                <a:cubicBezTo>
                  <a:pt x="175" y="1715"/>
                  <a:pt x="171" y="1719"/>
                  <a:pt x="168" y="1722"/>
                </a:cubicBezTo>
                <a:cubicBezTo>
                  <a:pt x="131" y="1726"/>
                  <a:pt x="82" y="1719"/>
                  <a:pt x="43" y="1717"/>
                </a:cubicBezTo>
                <a:cubicBezTo>
                  <a:pt x="28" y="1716"/>
                  <a:pt x="16" y="1715"/>
                  <a:pt x="7" y="1706"/>
                </a:cubicBezTo>
                <a:cubicBezTo>
                  <a:pt x="7" y="1678"/>
                  <a:pt x="8" y="1646"/>
                  <a:pt x="5" y="1621"/>
                </a:cubicBezTo>
                <a:cubicBezTo>
                  <a:pt x="4" y="1612"/>
                  <a:pt x="0" y="1604"/>
                  <a:pt x="0" y="1595"/>
                </a:cubicBezTo>
                <a:cubicBezTo>
                  <a:pt x="0" y="1570"/>
                  <a:pt x="5" y="1544"/>
                  <a:pt x="10" y="1520"/>
                </a:cubicBezTo>
                <a:cubicBezTo>
                  <a:pt x="13" y="1502"/>
                  <a:pt x="17" y="1488"/>
                  <a:pt x="23" y="1470"/>
                </a:cubicBezTo>
                <a:cubicBezTo>
                  <a:pt x="26" y="1460"/>
                  <a:pt x="33" y="1450"/>
                  <a:pt x="34" y="1441"/>
                </a:cubicBezTo>
                <a:cubicBezTo>
                  <a:pt x="34" y="1439"/>
                  <a:pt x="32" y="1436"/>
                  <a:pt x="32" y="1434"/>
                </a:cubicBezTo>
                <a:cubicBezTo>
                  <a:pt x="31" y="1421"/>
                  <a:pt x="41" y="1408"/>
                  <a:pt x="42" y="1394"/>
                </a:cubicBezTo>
                <a:cubicBezTo>
                  <a:pt x="43" y="1388"/>
                  <a:pt x="41" y="1382"/>
                  <a:pt x="41" y="1377"/>
                </a:cubicBezTo>
                <a:cubicBezTo>
                  <a:pt x="42" y="1367"/>
                  <a:pt x="50" y="1359"/>
                  <a:pt x="47" y="1349"/>
                </a:cubicBezTo>
                <a:cubicBezTo>
                  <a:pt x="56" y="1338"/>
                  <a:pt x="54" y="1316"/>
                  <a:pt x="69" y="1311"/>
                </a:cubicBezTo>
                <a:cubicBezTo>
                  <a:pt x="67" y="1303"/>
                  <a:pt x="72" y="1295"/>
                  <a:pt x="72" y="1287"/>
                </a:cubicBezTo>
                <a:cubicBezTo>
                  <a:pt x="73" y="1279"/>
                  <a:pt x="71" y="1269"/>
                  <a:pt x="72" y="1259"/>
                </a:cubicBezTo>
                <a:cubicBezTo>
                  <a:pt x="73" y="1239"/>
                  <a:pt x="77" y="1216"/>
                  <a:pt x="79" y="1201"/>
                </a:cubicBezTo>
                <a:cubicBezTo>
                  <a:pt x="82" y="1184"/>
                  <a:pt x="87" y="1171"/>
                  <a:pt x="73" y="1163"/>
                </a:cubicBezTo>
                <a:cubicBezTo>
                  <a:pt x="71" y="1149"/>
                  <a:pt x="80" y="1138"/>
                  <a:pt x="77" y="1124"/>
                </a:cubicBezTo>
                <a:cubicBezTo>
                  <a:pt x="76" y="1117"/>
                  <a:pt x="69" y="1113"/>
                  <a:pt x="69" y="1107"/>
                </a:cubicBezTo>
                <a:cubicBezTo>
                  <a:pt x="67" y="1094"/>
                  <a:pt x="81" y="1087"/>
                  <a:pt x="87" y="1077"/>
                </a:cubicBezTo>
                <a:cubicBezTo>
                  <a:pt x="93" y="1065"/>
                  <a:pt x="99" y="1045"/>
                  <a:pt x="100" y="1029"/>
                </a:cubicBezTo>
                <a:cubicBezTo>
                  <a:pt x="101" y="1020"/>
                  <a:pt x="99" y="1010"/>
                  <a:pt x="100" y="1001"/>
                </a:cubicBezTo>
                <a:cubicBezTo>
                  <a:pt x="102" y="984"/>
                  <a:pt x="110" y="965"/>
                  <a:pt x="111" y="943"/>
                </a:cubicBezTo>
                <a:cubicBezTo>
                  <a:pt x="112" y="934"/>
                  <a:pt x="112" y="926"/>
                  <a:pt x="112" y="916"/>
                </a:cubicBezTo>
                <a:cubicBezTo>
                  <a:pt x="114" y="891"/>
                  <a:pt x="129" y="865"/>
                  <a:pt x="116" y="843"/>
                </a:cubicBezTo>
                <a:cubicBezTo>
                  <a:pt x="115" y="829"/>
                  <a:pt x="123" y="815"/>
                  <a:pt x="125" y="801"/>
                </a:cubicBezTo>
                <a:cubicBezTo>
                  <a:pt x="126" y="791"/>
                  <a:pt x="127" y="785"/>
                  <a:pt x="130" y="775"/>
                </a:cubicBezTo>
                <a:cubicBezTo>
                  <a:pt x="132" y="766"/>
                  <a:pt x="137" y="758"/>
                  <a:pt x="138" y="749"/>
                </a:cubicBezTo>
                <a:cubicBezTo>
                  <a:pt x="139" y="739"/>
                  <a:pt x="137" y="728"/>
                  <a:pt x="138" y="718"/>
                </a:cubicBezTo>
                <a:cubicBezTo>
                  <a:pt x="140" y="700"/>
                  <a:pt x="147" y="684"/>
                  <a:pt x="148" y="665"/>
                </a:cubicBezTo>
                <a:cubicBezTo>
                  <a:pt x="149" y="634"/>
                  <a:pt x="156" y="602"/>
                  <a:pt x="159" y="567"/>
                </a:cubicBezTo>
                <a:cubicBezTo>
                  <a:pt x="160" y="560"/>
                  <a:pt x="159" y="554"/>
                  <a:pt x="160" y="547"/>
                </a:cubicBezTo>
                <a:cubicBezTo>
                  <a:pt x="162" y="533"/>
                  <a:pt x="166" y="521"/>
                  <a:pt x="168" y="508"/>
                </a:cubicBezTo>
                <a:cubicBezTo>
                  <a:pt x="168" y="504"/>
                  <a:pt x="167" y="499"/>
                  <a:pt x="168" y="494"/>
                </a:cubicBezTo>
                <a:cubicBezTo>
                  <a:pt x="169" y="485"/>
                  <a:pt x="174" y="469"/>
                  <a:pt x="176" y="459"/>
                </a:cubicBezTo>
                <a:cubicBezTo>
                  <a:pt x="183" y="428"/>
                  <a:pt x="181" y="404"/>
                  <a:pt x="207" y="391"/>
                </a:cubicBezTo>
                <a:cubicBezTo>
                  <a:pt x="210" y="389"/>
                  <a:pt x="216" y="388"/>
                  <a:pt x="221" y="386"/>
                </a:cubicBezTo>
                <a:cubicBezTo>
                  <a:pt x="225" y="384"/>
                  <a:pt x="230" y="381"/>
                  <a:pt x="234" y="380"/>
                </a:cubicBezTo>
                <a:cubicBezTo>
                  <a:pt x="245" y="378"/>
                  <a:pt x="251" y="382"/>
                  <a:pt x="259" y="373"/>
                </a:cubicBezTo>
                <a:cubicBezTo>
                  <a:pt x="267" y="372"/>
                  <a:pt x="274" y="374"/>
                  <a:pt x="280" y="372"/>
                </a:cubicBezTo>
                <a:cubicBezTo>
                  <a:pt x="284" y="370"/>
                  <a:pt x="282" y="367"/>
                  <a:pt x="285" y="365"/>
                </a:cubicBezTo>
                <a:cubicBezTo>
                  <a:pt x="289" y="362"/>
                  <a:pt x="297" y="363"/>
                  <a:pt x="297" y="357"/>
                </a:cubicBezTo>
                <a:cubicBezTo>
                  <a:pt x="296" y="352"/>
                  <a:pt x="295" y="347"/>
                  <a:pt x="292" y="343"/>
                </a:cubicBezTo>
                <a:cubicBezTo>
                  <a:pt x="278" y="347"/>
                  <a:pt x="276" y="362"/>
                  <a:pt x="257" y="361"/>
                </a:cubicBezTo>
                <a:cubicBezTo>
                  <a:pt x="252" y="360"/>
                  <a:pt x="261" y="357"/>
                  <a:pt x="259" y="353"/>
                </a:cubicBezTo>
                <a:cubicBezTo>
                  <a:pt x="255" y="350"/>
                  <a:pt x="255" y="344"/>
                  <a:pt x="249" y="343"/>
                </a:cubicBezTo>
                <a:cubicBezTo>
                  <a:pt x="244" y="324"/>
                  <a:pt x="264" y="326"/>
                  <a:pt x="270" y="316"/>
                </a:cubicBezTo>
                <a:cubicBezTo>
                  <a:pt x="268" y="312"/>
                  <a:pt x="268" y="319"/>
                  <a:pt x="264" y="317"/>
                </a:cubicBezTo>
                <a:cubicBezTo>
                  <a:pt x="272" y="315"/>
                  <a:pt x="254" y="315"/>
                  <a:pt x="253" y="315"/>
                </a:cubicBezTo>
                <a:cubicBezTo>
                  <a:pt x="242" y="318"/>
                  <a:pt x="241" y="327"/>
                  <a:pt x="241" y="338"/>
                </a:cubicBezTo>
                <a:cubicBezTo>
                  <a:pt x="227" y="331"/>
                  <a:pt x="243" y="320"/>
                  <a:pt x="245" y="314"/>
                </a:cubicBezTo>
                <a:cubicBezTo>
                  <a:pt x="245" y="313"/>
                  <a:pt x="246" y="299"/>
                  <a:pt x="246" y="297"/>
                </a:cubicBezTo>
                <a:cubicBezTo>
                  <a:pt x="245" y="291"/>
                  <a:pt x="240" y="287"/>
                  <a:pt x="238" y="282"/>
                </a:cubicBezTo>
                <a:cubicBezTo>
                  <a:pt x="236" y="278"/>
                  <a:pt x="237" y="274"/>
                  <a:pt x="233" y="270"/>
                </a:cubicBezTo>
                <a:cubicBezTo>
                  <a:pt x="236" y="259"/>
                  <a:pt x="247" y="261"/>
                  <a:pt x="257" y="258"/>
                </a:cubicBezTo>
                <a:cubicBezTo>
                  <a:pt x="255" y="253"/>
                  <a:pt x="248" y="252"/>
                  <a:pt x="248" y="244"/>
                </a:cubicBezTo>
                <a:cubicBezTo>
                  <a:pt x="240" y="245"/>
                  <a:pt x="241" y="254"/>
                  <a:pt x="234" y="256"/>
                </a:cubicBezTo>
                <a:cubicBezTo>
                  <a:pt x="230" y="246"/>
                  <a:pt x="229" y="237"/>
                  <a:pt x="227" y="225"/>
                </a:cubicBezTo>
                <a:cubicBezTo>
                  <a:pt x="229" y="221"/>
                  <a:pt x="234" y="222"/>
                  <a:pt x="236" y="219"/>
                </a:cubicBezTo>
                <a:cubicBezTo>
                  <a:pt x="235" y="202"/>
                  <a:pt x="243" y="194"/>
                  <a:pt x="256" y="191"/>
                </a:cubicBezTo>
                <a:cubicBezTo>
                  <a:pt x="254" y="186"/>
                  <a:pt x="257" y="184"/>
                  <a:pt x="257" y="179"/>
                </a:cubicBezTo>
                <a:cubicBezTo>
                  <a:pt x="256" y="175"/>
                  <a:pt x="250" y="176"/>
                  <a:pt x="250" y="171"/>
                </a:cubicBezTo>
                <a:cubicBezTo>
                  <a:pt x="252" y="166"/>
                  <a:pt x="260" y="170"/>
                  <a:pt x="262" y="164"/>
                </a:cubicBezTo>
                <a:cubicBezTo>
                  <a:pt x="256" y="160"/>
                  <a:pt x="252" y="153"/>
                  <a:pt x="252" y="142"/>
                </a:cubicBezTo>
                <a:cubicBezTo>
                  <a:pt x="254" y="140"/>
                  <a:pt x="258" y="141"/>
                  <a:pt x="261" y="140"/>
                </a:cubicBezTo>
                <a:cubicBezTo>
                  <a:pt x="260" y="135"/>
                  <a:pt x="259" y="133"/>
                  <a:pt x="265" y="130"/>
                </a:cubicBezTo>
                <a:cubicBezTo>
                  <a:pt x="264" y="126"/>
                  <a:pt x="263" y="123"/>
                  <a:pt x="264" y="120"/>
                </a:cubicBezTo>
                <a:cubicBezTo>
                  <a:pt x="265" y="111"/>
                  <a:pt x="278" y="108"/>
                  <a:pt x="275" y="103"/>
                </a:cubicBezTo>
                <a:cubicBezTo>
                  <a:pt x="284" y="97"/>
                  <a:pt x="295" y="93"/>
                  <a:pt x="295" y="78"/>
                </a:cubicBezTo>
                <a:cubicBezTo>
                  <a:pt x="299" y="72"/>
                  <a:pt x="306" y="69"/>
                  <a:pt x="310" y="63"/>
                </a:cubicBezTo>
                <a:cubicBezTo>
                  <a:pt x="309" y="53"/>
                  <a:pt x="311" y="47"/>
                  <a:pt x="305" y="38"/>
                </a:cubicBezTo>
                <a:cubicBezTo>
                  <a:pt x="315" y="33"/>
                  <a:pt x="314" y="50"/>
                  <a:pt x="324" y="45"/>
                </a:cubicBezTo>
                <a:cubicBezTo>
                  <a:pt x="324" y="42"/>
                  <a:pt x="322" y="42"/>
                  <a:pt x="320" y="42"/>
                </a:cubicBezTo>
                <a:cubicBezTo>
                  <a:pt x="320" y="39"/>
                  <a:pt x="324" y="41"/>
                  <a:pt x="324" y="38"/>
                </a:cubicBezTo>
                <a:cubicBezTo>
                  <a:pt x="325" y="33"/>
                  <a:pt x="321" y="33"/>
                  <a:pt x="322" y="27"/>
                </a:cubicBezTo>
                <a:cubicBezTo>
                  <a:pt x="328" y="23"/>
                  <a:pt x="334" y="28"/>
                  <a:pt x="340" y="29"/>
                </a:cubicBezTo>
                <a:cubicBezTo>
                  <a:pt x="344" y="28"/>
                  <a:pt x="340" y="25"/>
                  <a:pt x="342" y="23"/>
                </a:cubicBezTo>
                <a:cubicBezTo>
                  <a:pt x="353" y="23"/>
                  <a:pt x="363" y="0"/>
                  <a:pt x="377" y="14"/>
                </a:cubicBezTo>
                <a:cubicBezTo>
                  <a:pt x="384" y="15"/>
                  <a:pt x="389" y="13"/>
                  <a:pt x="393" y="10"/>
                </a:cubicBezTo>
                <a:cubicBezTo>
                  <a:pt x="409" y="6"/>
                  <a:pt x="420" y="19"/>
                  <a:pt x="433" y="21"/>
                </a:cubicBezTo>
                <a:cubicBezTo>
                  <a:pt x="443" y="22"/>
                  <a:pt x="455" y="17"/>
                  <a:pt x="468" y="19"/>
                </a:cubicBezTo>
                <a:cubicBezTo>
                  <a:pt x="472" y="21"/>
                  <a:pt x="474" y="25"/>
                  <a:pt x="478" y="27"/>
                </a:cubicBezTo>
                <a:cubicBezTo>
                  <a:pt x="480" y="27"/>
                  <a:pt x="483" y="27"/>
                  <a:pt x="486" y="27"/>
                </a:cubicBezTo>
                <a:cubicBezTo>
                  <a:pt x="495" y="38"/>
                  <a:pt x="513" y="34"/>
                  <a:pt x="523" y="42"/>
                </a:cubicBezTo>
                <a:cubicBezTo>
                  <a:pt x="533" y="48"/>
                  <a:pt x="535" y="59"/>
                  <a:pt x="540" y="69"/>
                </a:cubicBezTo>
                <a:cubicBezTo>
                  <a:pt x="547" y="71"/>
                  <a:pt x="551" y="76"/>
                  <a:pt x="558" y="77"/>
                </a:cubicBezTo>
                <a:close/>
                <a:moveTo>
                  <a:pt x="273" y="159"/>
                </a:moveTo>
                <a:cubicBezTo>
                  <a:pt x="277" y="158"/>
                  <a:pt x="279" y="156"/>
                  <a:pt x="280" y="153"/>
                </a:cubicBezTo>
                <a:cubicBezTo>
                  <a:pt x="275" y="156"/>
                  <a:pt x="278" y="148"/>
                  <a:pt x="273" y="149"/>
                </a:cubicBezTo>
                <a:cubicBezTo>
                  <a:pt x="270" y="151"/>
                  <a:pt x="272" y="156"/>
                  <a:pt x="273" y="159"/>
                </a:cubicBezTo>
                <a:close/>
                <a:moveTo>
                  <a:pt x="592" y="203"/>
                </a:moveTo>
                <a:cubicBezTo>
                  <a:pt x="601" y="201"/>
                  <a:pt x="591" y="190"/>
                  <a:pt x="583" y="189"/>
                </a:cubicBezTo>
                <a:cubicBezTo>
                  <a:pt x="579" y="189"/>
                  <a:pt x="574" y="194"/>
                  <a:pt x="573" y="191"/>
                </a:cubicBezTo>
                <a:cubicBezTo>
                  <a:pt x="570" y="200"/>
                  <a:pt x="590" y="199"/>
                  <a:pt x="592" y="203"/>
                </a:cubicBezTo>
                <a:close/>
                <a:moveTo>
                  <a:pt x="243" y="213"/>
                </a:moveTo>
                <a:cubicBezTo>
                  <a:pt x="243" y="218"/>
                  <a:pt x="245" y="222"/>
                  <a:pt x="250" y="221"/>
                </a:cubicBezTo>
                <a:cubicBezTo>
                  <a:pt x="254" y="219"/>
                  <a:pt x="251" y="214"/>
                  <a:pt x="250" y="211"/>
                </a:cubicBezTo>
                <a:cubicBezTo>
                  <a:pt x="247" y="210"/>
                  <a:pt x="245" y="212"/>
                  <a:pt x="243" y="213"/>
                </a:cubicBezTo>
                <a:close/>
                <a:moveTo>
                  <a:pt x="237" y="243"/>
                </a:moveTo>
                <a:cubicBezTo>
                  <a:pt x="241" y="243"/>
                  <a:pt x="243" y="241"/>
                  <a:pt x="243" y="237"/>
                </a:cubicBezTo>
                <a:cubicBezTo>
                  <a:pt x="240" y="234"/>
                  <a:pt x="238" y="231"/>
                  <a:pt x="233" y="230"/>
                </a:cubicBezTo>
                <a:cubicBezTo>
                  <a:pt x="233" y="236"/>
                  <a:pt x="236" y="239"/>
                  <a:pt x="237" y="243"/>
                </a:cubicBezTo>
                <a:close/>
                <a:moveTo>
                  <a:pt x="238" y="270"/>
                </a:moveTo>
                <a:cubicBezTo>
                  <a:pt x="241" y="277"/>
                  <a:pt x="242" y="287"/>
                  <a:pt x="249" y="290"/>
                </a:cubicBezTo>
                <a:cubicBezTo>
                  <a:pt x="245" y="277"/>
                  <a:pt x="255" y="272"/>
                  <a:pt x="262" y="271"/>
                </a:cubicBezTo>
                <a:cubicBezTo>
                  <a:pt x="259" y="260"/>
                  <a:pt x="243" y="265"/>
                  <a:pt x="238" y="270"/>
                </a:cubicBezTo>
                <a:close/>
                <a:moveTo>
                  <a:pt x="590" y="287"/>
                </a:moveTo>
                <a:cubicBezTo>
                  <a:pt x="589" y="284"/>
                  <a:pt x="591" y="284"/>
                  <a:pt x="591" y="281"/>
                </a:cubicBezTo>
                <a:cubicBezTo>
                  <a:pt x="590" y="281"/>
                  <a:pt x="589" y="281"/>
                  <a:pt x="588" y="281"/>
                </a:cubicBezTo>
                <a:cubicBezTo>
                  <a:pt x="587" y="284"/>
                  <a:pt x="586" y="287"/>
                  <a:pt x="590" y="287"/>
                </a:cubicBezTo>
                <a:close/>
                <a:moveTo>
                  <a:pt x="601" y="295"/>
                </a:moveTo>
                <a:cubicBezTo>
                  <a:pt x="603" y="295"/>
                  <a:pt x="605" y="296"/>
                  <a:pt x="608" y="296"/>
                </a:cubicBezTo>
                <a:cubicBezTo>
                  <a:pt x="609" y="294"/>
                  <a:pt x="609" y="291"/>
                  <a:pt x="609" y="289"/>
                </a:cubicBezTo>
                <a:cubicBezTo>
                  <a:pt x="604" y="289"/>
                  <a:pt x="601" y="290"/>
                  <a:pt x="601" y="295"/>
                </a:cubicBezTo>
                <a:close/>
                <a:moveTo>
                  <a:pt x="283" y="316"/>
                </a:moveTo>
                <a:cubicBezTo>
                  <a:pt x="288" y="315"/>
                  <a:pt x="292" y="313"/>
                  <a:pt x="290" y="306"/>
                </a:cubicBezTo>
                <a:cubicBezTo>
                  <a:pt x="283" y="302"/>
                  <a:pt x="281" y="309"/>
                  <a:pt x="283" y="316"/>
                </a:cubicBezTo>
                <a:close/>
                <a:moveTo>
                  <a:pt x="538" y="328"/>
                </a:moveTo>
                <a:cubicBezTo>
                  <a:pt x="539" y="332"/>
                  <a:pt x="543" y="333"/>
                  <a:pt x="547" y="334"/>
                </a:cubicBezTo>
                <a:cubicBezTo>
                  <a:pt x="549" y="330"/>
                  <a:pt x="551" y="326"/>
                  <a:pt x="552" y="320"/>
                </a:cubicBezTo>
                <a:cubicBezTo>
                  <a:pt x="545" y="315"/>
                  <a:pt x="541" y="324"/>
                  <a:pt x="538" y="328"/>
                </a:cubicBezTo>
                <a:close/>
                <a:moveTo>
                  <a:pt x="258" y="336"/>
                </a:moveTo>
                <a:cubicBezTo>
                  <a:pt x="262" y="339"/>
                  <a:pt x="261" y="349"/>
                  <a:pt x="269" y="348"/>
                </a:cubicBezTo>
                <a:cubicBezTo>
                  <a:pt x="271" y="343"/>
                  <a:pt x="271" y="337"/>
                  <a:pt x="271" y="330"/>
                </a:cubicBezTo>
                <a:cubicBezTo>
                  <a:pt x="265" y="327"/>
                  <a:pt x="257" y="329"/>
                  <a:pt x="258" y="336"/>
                </a:cubicBezTo>
                <a:close/>
                <a:moveTo>
                  <a:pt x="564" y="335"/>
                </a:moveTo>
                <a:cubicBezTo>
                  <a:pt x="564" y="334"/>
                  <a:pt x="566" y="335"/>
                  <a:pt x="566" y="334"/>
                </a:cubicBezTo>
                <a:cubicBezTo>
                  <a:pt x="561" y="335"/>
                  <a:pt x="560" y="341"/>
                  <a:pt x="558" y="346"/>
                </a:cubicBezTo>
                <a:cubicBezTo>
                  <a:pt x="567" y="346"/>
                  <a:pt x="572" y="343"/>
                  <a:pt x="575" y="336"/>
                </a:cubicBezTo>
                <a:cubicBezTo>
                  <a:pt x="571" y="336"/>
                  <a:pt x="566" y="338"/>
                  <a:pt x="564" y="335"/>
                </a:cubicBezTo>
                <a:close/>
                <a:moveTo>
                  <a:pt x="560" y="578"/>
                </a:moveTo>
                <a:cubicBezTo>
                  <a:pt x="555" y="597"/>
                  <a:pt x="554" y="625"/>
                  <a:pt x="554" y="646"/>
                </a:cubicBezTo>
                <a:cubicBezTo>
                  <a:pt x="546" y="664"/>
                  <a:pt x="524" y="692"/>
                  <a:pt x="529" y="721"/>
                </a:cubicBezTo>
                <a:cubicBezTo>
                  <a:pt x="530" y="729"/>
                  <a:pt x="538" y="735"/>
                  <a:pt x="541" y="744"/>
                </a:cubicBezTo>
                <a:cubicBezTo>
                  <a:pt x="545" y="755"/>
                  <a:pt x="542" y="768"/>
                  <a:pt x="544" y="779"/>
                </a:cubicBezTo>
                <a:cubicBezTo>
                  <a:pt x="545" y="784"/>
                  <a:pt x="549" y="789"/>
                  <a:pt x="551" y="795"/>
                </a:cubicBezTo>
                <a:cubicBezTo>
                  <a:pt x="558" y="814"/>
                  <a:pt x="567" y="826"/>
                  <a:pt x="578" y="838"/>
                </a:cubicBezTo>
                <a:cubicBezTo>
                  <a:pt x="580" y="841"/>
                  <a:pt x="582" y="846"/>
                  <a:pt x="585" y="844"/>
                </a:cubicBezTo>
                <a:cubicBezTo>
                  <a:pt x="580" y="826"/>
                  <a:pt x="580" y="805"/>
                  <a:pt x="576" y="785"/>
                </a:cubicBezTo>
                <a:cubicBezTo>
                  <a:pt x="575" y="775"/>
                  <a:pt x="569" y="766"/>
                  <a:pt x="568" y="757"/>
                </a:cubicBezTo>
                <a:cubicBezTo>
                  <a:pt x="567" y="753"/>
                  <a:pt x="569" y="749"/>
                  <a:pt x="568" y="746"/>
                </a:cubicBezTo>
                <a:cubicBezTo>
                  <a:pt x="567" y="742"/>
                  <a:pt x="563" y="739"/>
                  <a:pt x="562" y="735"/>
                </a:cubicBezTo>
                <a:cubicBezTo>
                  <a:pt x="561" y="727"/>
                  <a:pt x="563" y="719"/>
                  <a:pt x="562" y="712"/>
                </a:cubicBezTo>
                <a:cubicBezTo>
                  <a:pt x="560" y="695"/>
                  <a:pt x="556" y="679"/>
                  <a:pt x="558" y="660"/>
                </a:cubicBezTo>
                <a:cubicBezTo>
                  <a:pt x="567" y="644"/>
                  <a:pt x="565" y="613"/>
                  <a:pt x="565" y="590"/>
                </a:cubicBezTo>
                <a:cubicBezTo>
                  <a:pt x="565" y="586"/>
                  <a:pt x="567" y="578"/>
                  <a:pt x="562" y="576"/>
                </a:cubicBezTo>
                <a:cubicBezTo>
                  <a:pt x="562" y="575"/>
                  <a:pt x="561" y="575"/>
                  <a:pt x="560" y="575"/>
                </a:cubicBezTo>
                <a:cubicBezTo>
                  <a:pt x="560" y="576"/>
                  <a:pt x="560" y="577"/>
                  <a:pt x="560" y="578"/>
                </a:cubicBezTo>
                <a:close/>
                <a:moveTo>
                  <a:pt x="246" y="668"/>
                </a:moveTo>
                <a:cubicBezTo>
                  <a:pt x="245" y="674"/>
                  <a:pt x="242" y="679"/>
                  <a:pt x="241" y="684"/>
                </a:cubicBezTo>
                <a:cubicBezTo>
                  <a:pt x="240" y="691"/>
                  <a:pt x="240" y="698"/>
                  <a:pt x="240" y="705"/>
                </a:cubicBezTo>
                <a:cubicBezTo>
                  <a:pt x="239" y="712"/>
                  <a:pt x="237" y="719"/>
                  <a:pt x="237" y="724"/>
                </a:cubicBezTo>
                <a:cubicBezTo>
                  <a:pt x="237" y="740"/>
                  <a:pt x="243" y="756"/>
                  <a:pt x="239" y="771"/>
                </a:cubicBezTo>
                <a:cubicBezTo>
                  <a:pt x="237" y="778"/>
                  <a:pt x="231" y="785"/>
                  <a:pt x="228" y="793"/>
                </a:cubicBezTo>
                <a:cubicBezTo>
                  <a:pt x="225" y="801"/>
                  <a:pt x="225" y="811"/>
                  <a:pt x="222" y="818"/>
                </a:cubicBezTo>
                <a:cubicBezTo>
                  <a:pt x="218" y="828"/>
                  <a:pt x="212" y="838"/>
                  <a:pt x="208" y="849"/>
                </a:cubicBezTo>
                <a:cubicBezTo>
                  <a:pt x="199" y="872"/>
                  <a:pt x="189" y="892"/>
                  <a:pt x="181" y="913"/>
                </a:cubicBezTo>
                <a:cubicBezTo>
                  <a:pt x="177" y="924"/>
                  <a:pt x="174" y="935"/>
                  <a:pt x="169" y="947"/>
                </a:cubicBezTo>
                <a:cubicBezTo>
                  <a:pt x="161" y="970"/>
                  <a:pt x="147" y="994"/>
                  <a:pt x="145" y="1019"/>
                </a:cubicBezTo>
                <a:cubicBezTo>
                  <a:pt x="144" y="1024"/>
                  <a:pt x="145" y="1028"/>
                  <a:pt x="145" y="1032"/>
                </a:cubicBezTo>
                <a:cubicBezTo>
                  <a:pt x="146" y="1036"/>
                  <a:pt x="150" y="1040"/>
                  <a:pt x="151" y="1045"/>
                </a:cubicBezTo>
                <a:cubicBezTo>
                  <a:pt x="153" y="1050"/>
                  <a:pt x="155" y="1056"/>
                  <a:pt x="156" y="1061"/>
                </a:cubicBezTo>
                <a:cubicBezTo>
                  <a:pt x="158" y="1073"/>
                  <a:pt x="150" y="1088"/>
                  <a:pt x="150" y="1105"/>
                </a:cubicBezTo>
                <a:cubicBezTo>
                  <a:pt x="151" y="1117"/>
                  <a:pt x="157" y="1135"/>
                  <a:pt x="152" y="1145"/>
                </a:cubicBezTo>
                <a:cubicBezTo>
                  <a:pt x="150" y="1149"/>
                  <a:pt x="149" y="1147"/>
                  <a:pt x="146" y="1149"/>
                </a:cubicBezTo>
                <a:cubicBezTo>
                  <a:pt x="145" y="1150"/>
                  <a:pt x="145" y="1153"/>
                  <a:pt x="145" y="1153"/>
                </a:cubicBezTo>
                <a:cubicBezTo>
                  <a:pt x="140" y="1157"/>
                  <a:pt x="138" y="1157"/>
                  <a:pt x="136" y="1162"/>
                </a:cubicBezTo>
                <a:cubicBezTo>
                  <a:pt x="131" y="1174"/>
                  <a:pt x="136" y="1198"/>
                  <a:pt x="134" y="1216"/>
                </a:cubicBezTo>
                <a:cubicBezTo>
                  <a:pt x="132" y="1242"/>
                  <a:pt x="128" y="1276"/>
                  <a:pt x="132" y="1301"/>
                </a:cubicBezTo>
                <a:cubicBezTo>
                  <a:pt x="133" y="1306"/>
                  <a:pt x="136" y="1309"/>
                  <a:pt x="136" y="1313"/>
                </a:cubicBezTo>
                <a:cubicBezTo>
                  <a:pt x="137" y="1320"/>
                  <a:pt x="135" y="1335"/>
                  <a:pt x="135" y="1340"/>
                </a:cubicBezTo>
                <a:cubicBezTo>
                  <a:pt x="137" y="1358"/>
                  <a:pt x="143" y="1376"/>
                  <a:pt x="153" y="1384"/>
                </a:cubicBezTo>
                <a:cubicBezTo>
                  <a:pt x="157" y="1362"/>
                  <a:pt x="153" y="1346"/>
                  <a:pt x="152" y="1328"/>
                </a:cubicBezTo>
                <a:cubicBezTo>
                  <a:pt x="152" y="1308"/>
                  <a:pt x="156" y="1283"/>
                  <a:pt x="157" y="1258"/>
                </a:cubicBezTo>
                <a:cubicBezTo>
                  <a:pt x="158" y="1233"/>
                  <a:pt x="156" y="1206"/>
                  <a:pt x="159" y="1184"/>
                </a:cubicBezTo>
                <a:cubicBezTo>
                  <a:pt x="160" y="1173"/>
                  <a:pt x="163" y="1162"/>
                  <a:pt x="164" y="1151"/>
                </a:cubicBezTo>
                <a:cubicBezTo>
                  <a:pt x="167" y="1118"/>
                  <a:pt x="163" y="1078"/>
                  <a:pt x="169" y="1045"/>
                </a:cubicBezTo>
                <a:cubicBezTo>
                  <a:pt x="171" y="1039"/>
                  <a:pt x="174" y="1033"/>
                  <a:pt x="175" y="1027"/>
                </a:cubicBezTo>
                <a:cubicBezTo>
                  <a:pt x="177" y="1020"/>
                  <a:pt x="177" y="1012"/>
                  <a:pt x="179" y="1006"/>
                </a:cubicBezTo>
                <a:cubicBezTo>
                  <a:pt x="180" y="1001"/>
                  <a:pt x="185" y="997"/>
                  <a:pt x="187" y="992"/>
                </a:cubicBezTo>
                <a:cubicBezTo>
                  <a:pt x="191" y="981"/>
                  <a:pt x="193" y="966"/>
                  <a:pt x="196" y="953"/>
                </a:cubicBezTo>
                <a:cubicBezTo>
                  <a:pt x="205" y="911"/>
                  <a:pt x="215" y="872"/>
                  <a:pt x="227" y="833"/>
                </a:cubicBezTo>
                <a:cubicBezTo>
                  <a:pt x="238" y="794"/>
                  <a:pt x="253" y="759"/>
                  <a:pt x="253" y="710"/>
                </a:cubicBezTo>
                <a:cubicBezTo>
                  <a:pt x="253" y="687"/>
                  <a:pt x="256" y="658"/>
                  <a:pt x="247" y="647"/>
                </a:cubicBezTo>
                <a:cubicBezTo>
                  <a:pt x="244" y="653"/>
                  <a:pt x="247" y="661"/>
                  <a:pt x="246" y="668"/>
                </a:cubicBezTo>
                <a:close/>
                <a:moveTo>
                  <a:pt x="103" y="1130"/>
                </a:moveTo>
                <a:cubicBezTo>
                  <a:pt x="112" y="1131"/>
                  <a:pt x="120" y="1132"/>
                  <a:pt x="130" y="1132"/>
                </a:cubicBezTo>
                <a:cubicBezTo>
                  <a:pt x="131" y="1118"/>
                  <a:pt x="124" y="1111"/>
                  <a:pt x="125" y="1098"/>
                </a:cubicBezTo>
                <a:cubicBezTo>
                  <a:pt x="110" y="1101"/>
                  <a:pt x="110" y="1119"/>
                  <a:pt x="103" y="1130"/>
                </a:cubicBezTo>
                <a:close/>
                <a:moveTo>
                  <a:pt x="90" y="1291"/>
                </a:moveTo>
                <a:cubicBezTo>
                  <a:pt x="89" y="1294"/>
                  <a:pt x="90" y="1298"/>
                  <a:pt x="90" y="1301"/>
                </a:cubicBezTo>
                <a:cubicBezTo>
                  <a:pt x="89" y="1306"/>
                  <a:pt x="86" y="1311"/>
                  <a:pt x="86" y="1316"/>
                </a:cubicBezTo>
                <a:cubicBezTo>
                  <a:pt x="86" y="1323"/>
                  <a:pt x="93" y="1331"/>
                  <a:pt x="93" y="1340"/>
                </a:cubicBezTo>
                <a:cubicBezTo>
                  <a:pt x="94" y="1351"/>
                  <a:pt x="91" y="1356"/>
                  <a:pt x="91" y="1365"/>
                </a:cubicBezTo>
                <a:cubicBezTo>
                  <a:pt x="102" y="1361"/>
                  <a:pt x="117" y="1350"/>
                  <a:pt x="118" y="1335"/>
                </a:cubicBezTo>
                <a:cubicBezTo>
                  <a:pt x="120" y="1304"/>
                  <a:pt x="118" y="1243"/>
                  <a:pt x="110" y="1224"/>
                </a:cubicBezTo>
                <a:cubicBezTo>
                  <a:pt x="105" y="1249"/>
                  <a:pt x="92" y="1267"/>
                  <a:pt x="90" y="1291"/>
                </a:cubicBezTo>
                <a:close/>
                <a:moveTo>
                  <a:pt x="414" y="1455"/>
                </a:moveTo>
                <a:cubicBezTo>
                  <a:pt x="421" y="1473"/>
                  <a:pt x="429" y="1492"/>
                  <a:pt x="432" y="1513"/>
                </a:cubicBezTo>
                <a:cubicBezTo>
                  <a:pt x="432" y="1518"/>
                  <a:pt x="431" y="1523"/>
                  <a:pt x="435" y="1527"/>
                </a:cubicBezTo>
                <a:cubicBezTo>
                  <a:pt x="443" y="1508"/>
                  <a:pt x="443" y="1482"/>
                  <a:pt x="447" y="1459"/>
                </a:cubicBezTo>
                <a:cubicBezTo>
                  <a:pt x="436" y="1460"/>
                  <a:pt x="428" y="1451"/>
                  <a:pt x="414" y="1455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59116" y="318493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itchFamily="34" charset="0"/>
              </a:rPr>
              <a:t>Industrial Applications of Data Analytics</a:t>
            </a: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55" y="1391518"/>
            <a:ext cx="1485900" cy="1041871"/>
          </a:xfrm>
          <a:prstGeom prst="rect">
            <a:avLst/>
          </a:prstGeom>
        </p:spPr>
      </p:pic>
      <p:sp>
        <p:nvSpPr>
          <p:cNvPr id="5" name="Google Shape;1688;p47"/>
          <p:cNvSpPr/>
          <p:nvPr/>
        </p:nvSpPr>
        <p:spPr>
          <a:xfrm>
            <a:off x="173242" y="2433389"/>
            <a:ext cx="1478913" cy="877844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Seismic Processing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 to 2.5 months reduction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391" y="1415140"/>
            <a:ext cx="1579020" cy="1029564"/>
          </a:xfrm>
          <a:prstGeom prst="rect">
            <a:avLst/>
          </a:prstGeom>
        </p:spPr>
      </p:pic>
      <p:sp>
        <p:nvSpPr>
          <p:cNvPr id="7" name="Google Shape;1688;p47"/>
          <p:cNvSpPr/>
          <p:nvPr/>
        </p:nvSpPr>
        <p:spPr>
          <a:xfrm>
            <a:off x="2100444" y="2527202"/>
            <a:ext cx="1478913" cy="673493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 Intervention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80% reduction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7663" y="1415140"/>
            <a:ext cx="2046719" cy="1135684"/>
          </a:xfrm>
          <a:prstGeom prst="rect">
            <a:avLst/>
          </a:prstGeom>
        </p:spPr>
      </p:pic>
      <p:sp>
        <p:nvSpPr>
          <p:cNvPr id="9" name="Google Shape;1688;p47"/>
          <p:cNvSpPr/>
          <p:nvPr/>
        </p:nvSpPr>
        <p:spPr>
          <a:xfrm>
            <a:off x="4275378" y="2535564"/>
            <a:ext cx="1478913" cy="673493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Structural Interpretation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1/5 reduction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2634" y="1606539"/>
            <a:ext cx="2562634" cy="1225543"/>
          </a:xfrm>
          <a:prstGeom prst="rect">
            <a:avLst/>
          </a:prstGeom>
        </p:spPr>
      </p:pic>
      <p:sp>
        <p:nvSpPr>
          <p:cNvPr id="11" name="Google Shape;1688;p47"/>
          <p:cNvSpPr/>
          <p:nvPr/>
        </p:nvSpPr>
        <p:spPr>
          <a:xfrm>
            <a:off x="6450312" y="2959586"/>
            <a:ext cx="2260852" cy="673493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Field Development Planning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14x | 3X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241" y="3388562"/>
            <a:ext cx="1899203" cy="1101065"/>
          </a:xfrm>
          <a:prstGeom prst="rect">
            <a:avLst/>
          </a:prstGeom>
        </p:spPr>
      </p:pic>
      <p:sp>
        <p:nvSpPr>
          <p:cNvPr id="13" name="Google Shape;1688;p47"/>
          <p:cNvSpPr/>
          <p:nvPr/>
        </p:nvSpPr>
        <p:spPr>
          <a:xfrm>
            <a:off x="411385" y="4525335"/>
            <a:ext cx="1478913" cy="514199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Simulation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120 days to 3 days 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4925" y="3308453"/>
            <a:ext cx="2609366" cy="1080283"/>
          </a:xfrm>
          <a:prstGeom prst="rect">
            <a:avLst/>
          </a:prstGeom>
        </p:spPr>
      </p:pic>
      <p:sp>
        <p:nvSpPr>
          <p:cNvPr id="15" name="Google Shape;1688;p47"/>
          <p:cNvSpPr/>
          <p:nvPr/>
        </p:nvSpPr>
        <p:spPr>
          <a:xfrm>
            <a:off x="3710136" y="4414498"/>
            <a:ext cx="1478913" cy="629500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 Construction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½ reduction 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688;p47"/>
          <p:cNvSpPr/>
          <p:nvPr/>
        </p:nvSpPr>
        <p:spPr>
          <a:xfrm>
            <a:off x="5734237" y="4754843"/>
            <a:ext cx="1338575" cy="388657"/>
          </a:xfrm>
          <a:custGeom>
            <a:avLst/>
            <a:gdLst/>
            <a:ahLst/>
            <a:cxnLst/>
            <a:rect l="l" t="t" r="r" b="b"/>
            <a:pathLst>
              <a:path w="734" h="500" extrusionOk="0">
                <a:moveTo>
                  <a:pt x="699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5"/>
                  <a:pt x="15" y="0"/>
                  <a:pt x="35" y="0"/>
                </a:cubicBezTo>
                <a:cubicBezTo>
                  <a:pt x="699" y="0"/>
                  <a:pt x="699" y="0"/>
                  <a:pt x="699" y="0"/>
                </a:cubicBezTo>
                <a:cubicBezTo>
                  <a:pt x="718" y="0"/>
                  <a:pt x="734" y="15"/>
                  <a:pt x="734" y="35"/>
                </a:cubicBezTo>
                <a:cubicBezTo>
                  <a:pt x="734" y="465"/>
                  <a:pt x="734" y="465"/>
                  <a:pt x="734" y="465"/>
                </a:cubicBezTo>
                <a:cubicBezTo>
                  <a:pt x="734" y="484"/>
                  <a:pt x="718" y="500"/>
                  <a:pt x="699" y="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7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 source: Schlumberger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7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Google </a:t>
            </a:r>
            <a:endParaRPr lang="en-US" sz="7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490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8"/>
          <p:cNvSpPr txBox="1">
            <a:spLocks noGrp="1"/>
          </p:cNvSpPr>
          <p:nvPr>
            <p:ph type="sldNum" idx="12"/>
          </p:nvPr>
        </p:nvSpPr>
        <p:spPr>
          <a:xfrm>
            <a:off x="7667836" y="4670584"/>
            <a:ext cx="1433193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609" name="Google Shape;609;p38"/>
          <p:cNvSpPr/>
          <p:nvPr/>
        </p:nvSpPr>
        <p:spPr>
          <a:xfrm>
            <a:off x="0" y="2649089"/>
            <a:ext cx="9179356" cy="1038938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38"/>
          <p:cNvSpPr/>
          <p:nvPr/>
        </p:nvSpPr>
        <p:spPr>
          <a:xfrm>
            <a:off x="0" y="2663083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1" name="Google Shape;611;p38"/>
          <p:cNvGrpSpPr/>
          <p:nvPr/>
        </p:nvGrpSpPr>
        <p:grpSpPr>
          <a:xfrm>
            <a:off x="1786339" y="2038621"/>
            <a:ext cx="473400" cy="473400"/>
            <a:chOff x="1786339" y="1703401"/>
            <a:chExt cx="473400" cy="473400"/>
          </a:xfrm>
        </p:grpSpPr>
        <p:sp>
          <p:nvSpPr>
            <p:cNvPr id="612" name="Google Shape;612;p3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1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614" name="Google Shape;614;p38"/>
          <p:cNvGrpSpPr/>
          <p:nvPr/>
        </p:nvGrpSpPr>
        <p:grpSpPr>
          <a:xfrm>
            <a:off x="3814414" y="2004740"/>
            <a:ext cx="473400" cy="473400"/>
            <a:chOff x="3814414" y="1703401"/>
            <a:chExt cx="473400" cy="473400"/>
          </a:xfrm>
        </p:grpSpPr>
        <p:sp>
          <p:nvSpPr>
            <p:cNvPr id="615" name="Google Shape;615;p3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3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617" name="Google Shape;617;p38"/>
          <p:cNvGrpSpPr/>
          <p:nvPr/>
        </p:nvGrpSpPr>
        <p:grpSpPr>
          <a:xfrm>
            <a:off x="5842489" y="2004740"/>
            <a:ext cx="473400" cy="473400"/>
            <a:chOff x="5842489" y="1703401"/>
            <a:chExt cx="473400" cy="473400"/>
          </a:xfrm>
        </p:grpSpPr>
        <p:sp>
          <p:nvSpPr>
            <p:cNvPr id="618" name="Google Shape;618;p3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5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620" name="Google Shape;620;p38"/>
          <p:cNvGrpSpPr/>
          <p:nvPr/>
        </p:nvGrpSpPr>
        <p:grpSpPr>
          <a:xfrm>
            <a:off x="6930655" y="3782771"/>
            <a:ext cx="473400" cy="473400"/>
            <a:chOff x="6880814" y="3576300"/>
            <a:chExt cx="473400" cy="473400"/>
          </a:xfrm>
        </p:grpSpPr>
        <p:sp>
          <p:nvSpPr>
            <p:cNvPr id="621" name="Google Shape;621;p38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22" name="Google Shape;622;p38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6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623" name="Google Shape;623;p38"/>
          <p:cNvGrpSpPr/>
          <p:nvPr/>
        </p:nvGrpSpPr>
        <p:grpSpPr>
          <a:xfrm>
            <a:off x="4852755" y="3817141"/>
            <a:ext cx="473400" cy="473400"/>
            <a:chOff x="4852739" y="3576300"/>
            <a:chExt cx="473400" cy="473400"/>
          </a:xfrm>
        </p:grpSpPr>
        <p:sp>
          <p:nvSpPr>
            <p:cNvPr id="624" name="Google Shape;624;p38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25" name="Google Shape;625;p38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4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626" name="Google Shape;626;p38"/>
          <p:cNvGrpSpPr/>
          <p:nvPr/>
        </p:nvGrpSpPr>
        <p:grpSpPr>
          <a:xfrm>
            <a:off x="2824664" y="3837224"/>
            <a:ext cx="473400" cy="473400"/>
            <a:chOff x="2824664" y="3576300"/>
            <a:chExt cx="473400" cy="473400"/>
          </a:xfrm>
        </p:grpSpPr>
        <p:sp>
          <p:nvSpPr>
            <p:cNvPr id="627" name="Google Shape;627;p3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628" name="Google Shape;628;p38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2</a:t>
              </a:r>
              <a:endParaRPr sz="6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629" name="Google Shape;629;p38"/>
          <p:cNvSpPr txBox="1"/>
          <p:nvPr/>
        </p:nvSpPr>
        <p:spPr>
          <a:xfrm>
            <a:off x="1446889" y="1547638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Excel + Statistics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900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</a:t>
            </a: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asics to intermediate level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0" name="Google Shape;630;p38"/>
          <p:cNvSpPr txBox="1"/>
          <p:nvPr/>
        </p:nvSpPr>
        <p:spPr>
          <a:xfrm>
            <a:off x="3372326" y="151852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Machine Learning (Regression)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Algorithms and implementations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1" name="Google Shape;631;p38"/>
          <p:cNvSpPr txBox="1"/>
          <p:nvPr/>
        </p:nvSpPr>
        <p:spPr>
          <a:xfrm>
            <a:off x="5436010" y="1457439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SQL &amp; Databases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Basic to intermediate level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2" name="Google Shape;632;p38"/>
          <p:cNvSpPr txBox="1"/>
          <p:nvPr/>
        </p:nvSpPr>
        <p:spPr>
          <a:xfrm>
            <a:off x="2418175" y="4294786"/>
            <a:ext cx="1286400" cy="751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Programming (Python &amp; R)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 Python basics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 Python for data analyisi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3" name="Google Shape;633;p38"/>
          <p:cNvSpPr txBox="1"/>
          <p:nvPr/>
        </p:nvSpPr>
        <p:spPr>
          <a:xfrm>
            <a:off x="4446239" y="4256171"/>
            <a:ext cx="1286400" cy="790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Machine Learning (Classification)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Algorithms and implementations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4" name="Google Shape;634;p38"/>
          <p:cNvSpPr txBox="1"/>
          <p:nvPr/>
        </p:nvSpPr>
        <p:spPr>
          <a:xfrm>
            <a:off x="6474303" y="4165673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BI Tools</a:t>
            </a:r>
          </a:p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-PowerBi</a:t>
            </a:r>
          </a:p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 </a:t>
            </a:r>
            <a:r>
              <a:rPr lang="en-US" sz="900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Tableau</a:t>
            </a:r>
            <a:endParaRPr sz="900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3" name="Google Shape;189;p12"/>
          <p:cNvSpPr txBox="1">
            <a:spLocks noGrp="1"/>
          </p:cNvSpPr>
          <p:nvPr>
            <p:ph type="title"/>
          </p:nvPr>
        </p:nvSpPr>
        <p:spPr>
          <a:xfrm>
            <a:off x="618430" y="281124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itchFamily="34" charset="0"/>
              </a:rPr>
              <a:t>Roadmap for Learning Data Analytics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itchFamily="34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 rot="20992984">
            <a:off x="7237109" y="250702"/>
            <a:ext cx="1704646" cy="945099"/>
            <a:chOff x="1023441" y="1621963"/>
            <a:chExt cx="3856435" cy="1173938"/>
          </a:xfrm>
        </p:grpSpPr>
        <p:sp>
          <p:nvSpPr>
            <p:cNvPr id="35" name="Freeform 34"/>
            <p:cNvSpPr/>
            <p:nvPr/>
          </p:nvSpPr>
          <p:spPr>
            <a:xfrm>
              <a:off x="1023441" y="1621963"/>
              <a:ext cx="3856435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olded Corner 35"/>
            <p:cNvSpPr/>
            <p:nvPr/>
          </p:nvSpPr>
          <p:spPr>
            <a:xfrm rot="21259538">
              <a:off x="1379285" y="1633479"/>
              <a:ext cx="1133602" cy="1162422"/>
            </a:xfrm>
            <a:prstGeom prst="foldedCorner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540205" y="1785039"/>
              <a:ext cx="2249948" cy="628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2">
                      <a:lumMod val="75000"/>
                    </a:schemeClr>
                  </a:solidFill>
                </a:rPr>
                <a:t>MONTHS PLAN 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72683" y="2957979"/>
            <a:ext cx="253344" cy="704608"/>
            <a:chOff x="5630957" y="1189558"/>
            <a:chExt cx="811901" cy="2550337"/>
          </a:xfrm>
        </p:grpSpPr>
        <p:sp>
          <p:nvSpPr>
            <p:cNvPr id="39" name="Freeform 115"/>
            <p:cNvSpPr>
              <a:spLocks noEditPoints="1"/>
            </p:cNvSpPr>
            <p:nvPr/>
          </p:nvSpPr>
          <p:spPr bwMode="auto">
            <a:xfrm>
              <a:off x="5630957" y="1189558"/>
              <a:ext cx="811901" cy="2550337"/>
            </a:xfrm>
            <a:custGeom>
              <a:avLst/>
              <a:gdLst>
                <a:gd name="T0" fmla="*/ 364 w 572"/>
                <a:gd name="T1" fmla="*/ 180 h 1756"/>
                <a:gd name="T2" fmla="*/ 344 w 572"/>
                <a:gd name="T3" fmla="*/ 264 h 1756"/>
                <a:gd name="T4" fmla="*/ 312 w 572"/>
                <a:gd name="T5" fmla="*/ 323 h 1756"/>
                <a:gd name="T6" fmla="*/ 316 w 572"/>
                <a:gd name="T7" fmla="*/ 566 h 1756"/>
                <a:gd name="T8" fmla="*/ 331 w 572"/>
                <a:gd name="T9" fmla="*/ 619 h 1756"/>
                <a:gd name="T10" fmla="*/ 361 w 572"/>
                <a:gd name="T11" fmla="*/ 443 h 1756"/>
                <a:gd name="T12" fmla="*/ 384 w 572"/>
                <a:gd name="T13" fmla="*/ 258 h 1756"/>
                <a:gd name="T14" fmla="*/ 522 w 572"/>
                <a:gd name="T15" fmla="*/ 329 h 1756"/>
                <a:gd name="T16" fmla="*/ 560 w 572"/>
                <a:gd name="T17" fmla="*/ 559 h 1756"/>
                <a:gd name="T18" fmla="*/ 524 w 572"/>
                <a:gd name="T19" fmla="*/ 702 h 1756"/>
                <a:gd name="T20" fmla="*/ 476 w 572"/>
                <a:gd name="T21" fmla="*/ 798 h 1756"/>
                <a:gd name="T22" fmla="*/ 458 w 572"/>
                <a:gd name="T23" fmla="*/ 981 h 1756"/>
                <a:gd name="T24" fmla="*/ 437 w 572"/>
                <a:gd name="T25" fmla="*/ 1181 h 1756"/>
                <a:gd name="T26" fmla="*/ 404 w 572"/>
                <a:gd name="T27" fmla="*/ 1460 h 1756"/>
                <a:gd name="T28" fmla="*/ 395 w 572"/>
                <a:gd name="T29" fmla="*/ 1673 h 1756"/>
                <a:gd name="T30" fmla="*/ 430 w 572"/>
                <a:gd name="T31" fmla="*/ 1744 h 1756"/>
                <a:gd name="T32" fmla="*/ 315 w 572"/>
                <a:gd name="T33" fmla="*/ 1708 h 1756"/>
                <a:gd name="T34" fmla="*/ 273 w 572"/>
                <a:gd name="T35" fmla="*/ 1657 h 1756"/>
                <a:gd name="T36" fmla="*/ 186 w 572"/>
                <a:gd name="T37" fmla="*/ 1756 h 1756"/>
                <a:gd name="T38" fmla="*/ 153 w 572"/>
                <a:gd name="T39" fmla="*/ 1681 h 1756"/>
                <a:gd name="T40" fmla="*/ 153 w 572"/>
                <a:gd name="T41" fmla="*/ 1574 h 1756"/>
                <a:gd name="T42" fmla="*/ 134 w 572"/>
                <a:gd name="T43" fmla="*/ 1375 h 1756"/>
                <a:gd name="T44" fmla="*/ 120 w 572"/>
                <a:gd name="T45" fmla="*/ 1138 h 1756"/>
                <a:gd name="T46" fmla="*/ 71 w 572"/>
                <a:gd name="T47" fmla="*/ 933 h 1756"/>
                <a:gd name="T48" fmla="*/ 89 w 572"/>
                <a:gd name="T49" fmla="*/ 964 h 1756"/>
                <a:gd name="T50" fmla="*/ 12 w 572"/>
                <a:gd name="T51" fmla="*/ 939 h 1756"/>
                <a:gd name="T52" fmla="*/ 5 w 572"/>
                <a:gd name="T53" fmla="*/ 857 h 1756"/>
                <a:gd name="T54" fmla="*/ 26 w 572"/>
                <a:gd name="T55" fmla="*/ 663 h 1756"/>
                <a:gd name="T56" fmla="*/ 68 w 572"/>
                <a:gd name="T57" fmla="*/ 500 h 1756"/>
                <a:gd name="T58" fmla="*/ 79 w 572"/>
                <a:gd name="T59" fmla="*/ 362 h 1756"/>
                <a:gd name="T60" fmla="*/ 150 w 572"/>
                <a:gd name="T61" fmla="*/ 290 h 1756"/>
                <a:gd name="T62" fmla="*/ 234 w 572"/>
                <a:gd name="T63" fmla="*/ 388 h 1756"/>
                <a:gd name="T64" fmla="*/ 255 w 572"/>
                <a:gd name="T65" fmla="*/ 628 h 1756"/>
                <a:gd name="T66" fmla="*/ 257 w 572"/>
                <a:gd name="T67" fmla="*/ 700 h 1756"/>
                <a:gd name="T68" fmla="*/ 270 w 572"/>
                <a:gd name="T69" fmla="*/ 558 h 1756"/>
                <a:gd name="T70" fmla="*/ 278 w 572"/>
                <a:gd name="T71" fmla="*/ 410 h 1756"/>
                <a:gd name="T72" fmla="*/ 298 w 572"/>
                <a:gd name="T73" fmla="*/ 293 h 1756"/>
                <a:gd name="T74" fmla="*/ 246 w 572"/>
                <a:gd name="T75" fmla="*/ 238 h 1756"/>
                <a:gd name="T76" fmla="*/ 207 w 572"/>
                <a:gd name="T77" fmla="*/ 157 h 1756"/>
                <a:gd name="T78" fmla="*/ 309 w 572"/>
                <a:gd name="T79" fmla="*/ 5 h 1756"/>
                <a:gd name="T80" fmla="*/ 376 w 572"/>
                <a:gd name="T81" fmla="*/ 63 h 1756"/>
                <a:gd name="T82" fmla="*/ 451 w 572"/>
                <a:gd name="T83" fmla="*/ 619 h 1756"/>
                <a:gd name="T84" fmla="*/ 466 w 572"/>
                <a:gd name="T85" fmla="*/ 571 h 1756"/>
                <a:gd name="T86" fmla="*/ 120 w 572"/>
                <a:gd name="T87" fmla="*/ 706 h 1756"/>
                <a:gd name="T88" fmla="*/ 136 w 572"/>
                <a:gd name="T89" fmla="*/ 607 h 1756"/>
                <a:gd name="T90" fmla="*/ 287 w 572"/>
                <a:gd name="T91" fmla="*/ 1063 h 1756"/>
                <a:gd name="T92" fmla="*/ 264 w 572"/>
                <a:gd name="T93" fmla="*/ 1207 h 1756"/>
                <a:gd name="T94" fmla="*/ 255 w 572"/>
                <a:gd name="T95" fmla="*/ 1300 h 1756"/>
                <a:gd name="T96" fmla="*/ 264 w 572"/>
                <a:gd name="T97" fmla="*/ 1606 h 1756"/>
                <a:gd name="T98" fmla="*/ 297 w 572"/>
                <a:gd name="T99" fmla="*/ 1507 h 1756"/>
                <a:gd name="T100" fmla="*/ 311 w 572"/>
                <a:gd name="T101" fmla="*/ 1300 h 1756"/>
                <a:gd name="T102" fmla="*/ 312 w 572"/>
                <a:gd name="T103" fmla="*/ 1184 h 1756"/>
                <a:gd name="T104" fmla="*/ 288 w 572"/>
                <a:gd name="T105" fmla="*/ 1061 h 1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" h="1756">
                  <a:moveTo>
                    <a:pt x="375" y="117"/>
                  </a:moveTo>
                  <a:cubicBezTo>
                    <a:pt x="381" y="121"/>
                    <a:pt x="386" y="122"/>
                    <a:pt x="389" y="128"/>
                  </a:cubicBezTo>
                  <a:cubicBezTo>
                    <a:pt x="397" y="145"/>
                    <a:pt x="386" y="161"/>
                    <a:pt x="380" y="172"/>
                  </a:cubicBezTo>
                  <a:cubicBezTo>
                    <a:pt x="378" y="177"/>
                    <a:pt x="376" y="181"/>
                    <a:pt x="373" y="183"/>
                  </a:cubicBezTo>
                  <a:cubicBezTo>
                    <a:pt x="370" y="185"/>
                    <a:pt x="367" y="181"/>
                    <a:pt x="364" y="180"/>
                  </a:cubicBezTo>
                  <a:cubicBezTo>
                    <a:pt x="362" y="191"/>
                    <a:pt x="358" y="199"/>
                    <a:pt x="356" y="207"/>
                  </a:cubicBezTo>
                  <a:cubicBezTo>
                    <a:pt x="355" y="210"/>
                    <a:pt x="356" y="214"/>
                    <a:pt x="355" y="217"/>
                  </a:cubicBezTo>
                  <a:cubicBezTo>
                    <a:pt x="354" y="221"/>
                    <a:pt x="351" y="224"/>
                    <a:pt x="351" y="229"/>
                  </a:cubicBezTo>
                  <a:cubicBezTo>
                    <a:pt x="352" y="233"/>
                    <a:pt x="358" y="236"/>
                    <a:pt x="359" y="240"/>
                  </a:cubicBezTo>
                  <a:cubicBezTo>
                    <a:pt x="359" y="248"/>
                    <a:pt x="348" y="259"/>
                    <a:pt x="344" y="264"/>
                  </a:cubicBezTo>
                  <a:cubicBezTo>
                    <a:pt x="339" y="270"/>
                    <a:pt x="333" y="274"/>
                    <a:pt x="328" y="280"/>
                  </a:cubicBezTo>
                  <a:cubicBezTo>
                    <a:pt x="325" y="282"/>
                    <a:pt x="321" y="287"/>
                    <a:pt x="318" y="289"/>
                  </a:cubicBezTo>
                  <a:cubicBezTo>
                    <a:pt x="314" y="291"/>
                    <a:pt x="305" y="291"/>
                    <a:pt x="305" y="295"/>
                  </a:cubicBezTo>
                  <a:cubicBezTo>
                    <a:pt x="305" y="299"/>
                    <a:pt x="321" y="301"/>
                    <a:pt x="321" y="306"/>
                  </a:cubicBezTo>
                  <a:cubicBezTo>
                    <a:pt x="318" y="310"/>
                    <a:pt x="313" y="315"/>
                    <a:pt x="312" y="323"/>
                  </a:cubicBezTo>
                  <a:cubicBezTo>
                    <a:pt x="311" y="329"/>
                    <a:pt x="311" y="338"/>
                    <a:pt x="312" y="344"/>
                  </a:cubicBezTo>
                  <a:cubicBezTo>
                    <a:pt x="313" y="352"/>
                    <a:pt x="319" y="359"/>
                    <a:pt x="320" y="367"/>
                  </a:cubicBezTo>
                  <a:cubicBezTo>
                    <a:pt x="322" y="389"/>
                    <a:pt x="320" y="416"/>
                    <a:pt x="320" y="443"/>
                  </a:cubicBezTo>
                  <a:cubicBezTo>
                    <a:pt x="320" y="468"/>
                    <a:pt x="320" y="494"/>
                    <a:pt x="318" y="517"/>
                  </a:cubicBezTo>
                  <a:cubicBezTo>
                    <a:pt x="317" y="530"/>
                    <a:pt x="315" y="548"/>
                    <a:pt x="316" y="566"/>
                  </a:cubicBezTo>
                  <a:cubicBezTo>
                    <a:pt x="316" y="577"/>
                    <a:pt x="316" y="588"/>
                    <a:pt x="317" y="599"/>
                  </a:cubicBezTo>
                  <a:cubicBezTo>
                    <a:pt x="318" y="604"/>
                    <a:pt x="320" y="609"/>
                    <a:pt x="320" y="614"/>
                  </a:cubicBezTo>
                  <a:cubicBezTo>
                    <a:pt x="321" y="623"/>
                    <a:pt x="318" y="632"/>
                    <a:pt x="321" y="640"/>
                  </a:cubicBezTo>
                  <a:cubicBezTo>
                    <a:pt x="324" y="638"/>
                    <a:pt x="324" y="633"/>
                    <a:pt x="326" y="629"/>
                  </a:cubicBezTo>
                  <a:cubicBezTo>
                    <a:pt x="327" y="625"/>
                    <a:pt x="329" y="622"/>
                    <a:pt x="331" y="619"/>
                  </a:cubicBezTo>
                  <a:cubicBezTo>
                    <a:pt x="333" y="601"/>
                    <a:pt x="336" y="583"/>
                    <a:pt x="338" y="564"/>
                  </a:cubicBezTo>
                  <a:cubicBezTo>
                    <a:pt x="340" y="547"/>
                    <a:pt x="344" y="533"/>
                    <a:pt x="348" y="516"/>
                  </a:cubicBezTo>
                  <a:cubicBezTo>
                    <a:pt x="349" y="506"/>
                    <a:pt x="350" y="497"/>
                    <a:pt x="352" y="487"/>
                  </a:cubicBezTo>
                  <a:cubicBezTo>
                    <a:pt x="354" y="477"/>
                    <a:pt x="358" y="468"/>
                    <a:pt x="359" y="458"/>
                  </a:cubicBezTo>
                  <a:cubicBezTo>
                    <a:pt x="360" y="453"/>
                    <a:pt x="360" y="448"/>
                    <a:pt x="361" y="443"/>
                  </a:cubicBezTo>
                  <a:cubicBezTo>
                    <a:pt x="364" y="412"/>
                    <a:pt x="369" y="376"/>
                    <a:pt x="371" y="347"/>
                  </a:cubicBezTo>
                  <a:cubicBezTo>
                    <a:pt x="373" y="327"/>
                    <a:pt x="371" y="307"/>
                    <a:pt x="370" y="286"/>
                  </a:cubicBezTo>
                  <a:cubicBezTo>
                    <a:pt x="369" y="269"/>
                    <a:pt x="369" y="257"/>
                    <a:pt x="364" y="244"/>
                  </a:cubicBezTo>
                  <a:cubicBezTo>
                    <a:pt x="369" y="242"/>
                    <a:pt x="373" y="247"/>
                    <a:pt x="375" y="249"/>
                  </a:cubicBezTo>
                  <a:cubicBezTo>
                    <a:pt x="378" y="252"/>
                    <a:pt x="380" y="256"/>
                    <a:pt x="384" y="258"/>
                  </a:cubicBezTo>
                  <a:cubicBezTo>
                    <a:pt x="391" y="264"/>
                    <a:pt x="401" y="267"/>
                    <a:pt x="412" y="270"/>
                  </a:cubicBezTo>
                  <a:cubicBezTo>
                    <a:pt x="432" y="275"/>
                    <a:pt x="452" y="281"/>
                    <a:pt x="473" y="286"/>
                  </a:cubicBezTo>
                  <a:cubicBezTo>
                    <a:pt x="483" y="289"/>
                    <a:pt x="492" y="294"/>
                    <a:pt x="501" y="296"/>
                  </a:cubicBezTo>
                  <a:cubicBezTo>
                    <a:pt x="505" y="297"/>
                    <a:pt x="509" y="297"/>
                    <a:pt x="512" y="299"/>
                  </a:cubicBezTo>
                  <a:cubicBezTo>
                    <a:pt x="516" y="302"/>
                    <a:pt x="520" y="320"/>
                    <a:pt x="522" y="329"/>
                  </a:cubicBezTo>
                  <a:cubicBezTo>
                    <a:pt x="525" y="350"/>
                    <a:pt x="528" y="363"/>
                    <a:pt x="532" y="383"/>
                  </a:cubicBezTo>
                  <a:cubicBezTo>
                    <a:pt x="535" y="407"/>
                    <a:pt x="540" y="421"/>
                    <a:pt x="543" y="444"/>
                  </a:cubicBezTo>
                  <a:cubicBezTo>
                    <a:pt x="545" y="460"/>
                    <a:pt x="548" y="475"/>
                    <a:pt x="550" y="490"/>
                  </a:cubicBezTo>
                  <a:cubicBezTo>
                    <a:pt x="551" y="502"/>
                    <a:pt x="555" y="517"/>
                    <a:pt x="556" y="529"/>
                  </a:cubicBezTo>
                  <a:cubicBezTo>
                    <a:pt x="558" y="539"/>
                    <a:pt x="558" y="550"/>
                    <a:pt x="560" y="559"/>
                  </a:cubicBezTo>
                  <a:cubicBezTo>
                    <a:pt x="563" y="574"/>
                    <a:pt x="572" y="594"/>
                    <a:pt x="570" y="607"/>
                  </a:cubicBezTo>
                  <a:cubicBezTo>
                    <a:pt x="569" y="614"/>
                    <a:pt x="563" y="618"/>
                    <a:pt x="561" y="624"/>
                  </a:cubicBezTo>
                  <a:cubicBezTo>
                    <a:pt x="559" y="632"/>
                    <a:pt x="560" y="642"/>
                    <a:pt x="556" y="651"/>
                  </a:cubicBezTo>
                  <a:cubicBezTo>
                    <a:pt x="552" y="662"/>
                    <a:pt x="542" y="669"/>
                    <a:pt x="537" y="679"/>
                  </a:cubicBezTo>
                  <a:cubicBezTo>
                    <a:pt x="532" y="688"/>
                    <a:pt x="530" y="696"/>
                    <a:pt x="524" y="702"/>
                  </a:cubicBezTo>
                  <a:cubicBezTo>
                    <a:pt x="516" y="711"/>
                    <a:pt x="505" y="719"/>
                    <a:pt x="496" y="729"/>
                  </a:cubicBezTo>
                  <a:cubicBezTo>
                    <a:pt x="493" y="732"/>
                    <a:pt x="491" y="737"/>
                    <a:pt x="488" y="740"/>
                  </a:cubicBezTo>
                  <a:cubicBezTo>
                    <a:pt x="483" y="746"/>
                    <a:pt x="473" y="751"/>
                    <a:pt x="472" y="757"/>
                  </a:cubicBezTo>
                  <a:cubicBezTo>
                    <a:pt x="470" y="766"/>
                    <a:pt x="475" y="778"/>
                    <a:pt x="476" y="785"/>
                  </a:cubicBezTo>
                  <a:cubicBezTo>
                    <a:pt x="476" y="789"/>
                    <a:pt x="476" y="793"/>
                    <a:pt x="476" y="798"/>
                  </a:cubicBezTo>
                  <a:cubicBezTo>
                    <a:pt x="480" y="820"/>
                    <a:pt x="485" y="848"/>
                    <a:pt x="487" y="872"/>
                  </a:cubicBezTo>
                  <a:cubicBezTo>
                    <a:pt x="487" y="876"/>
                    <a:pt x="489" y="880"/>
                    <a:pt x="489" y="884"/>
                  </a:cubicBezTo>
                  <a:cubicBezTo>
                    <a:pt x="491" y="899"/>
                    <a:pt x="490" y="915"/>
                    <a:pt x="493" y="928"/>
                  </a:cubicBezTo>
                  <a:cubicBezTo>
                    <a:pt x="489" y="937"/>
                    <a:pt x="464" y="932"/>
                    <a:pt x="459" y="941"/>
                  </a:cubicBezTo>
                  <a:cubicBezTo>
                    <a:pt x="456" y="945"/>
                    <a:pt x="457" y="968"/>
                    <a:pt x="458" y="981"/>
                  </a:cubicBezTo>
                  <a:cubicBezTo>
                    <a:pt x="459" y="997"/>
                    <a:pt x="458" y="1012"/>
                    <a:pt x="458" y="1028"/>
                  </a:cubicBezTo>
                  <a:cubicBezTo>
                    <a:pt x="458" y="1036"/>
                    <a:pt x="456" y="1044"/>
                    <a:pt x="455" y="1050"/>
                  </a:cubicBezTo>
                  <a:cubicBezTo>
                    <a:pt x="454" y="1064"/>
                    <a:pt x="454" y="1077"/>
                    <a:pt x="454" y="1090"/>
                  </a:cubicBezTo>
                  <a:cubicBezTo>
                    <a:pt x="453" y="1102"/>
                    <a:pt x="452" y="1115"/>
                    <a:pt x="450" y="1127"/>
                  </a:cubicBezTo>
                  <a:cubicBezTo>
                    <a:pt x="447" y="1146"/>
                    <a:pt x="439" y="1164"/>
                    <a:pt x="437" y="1181"/>
                  </a:cubicBezTo>
                  <a:cubicBezTo>
                    <a:pt x="436" y="1190"/>
                    <a:pt x="438" y="1197"/>
                    <a:pt x="436" y="1204"/>
                  </a:cubicBezTo>
                  <a:cubicBezTo>
                    <a:pt x="435" y="1212"/>
                    <a:pt x="431" y="1219"/>
                    <a:pt x="430" y="1226"/>
                  </a:cubicBezTo>
                  <a:cubicBezTo>
                    <a:pt x="428" y="1243"/>
                    <a:pt x="432" y="1261"/>
                    <a:pt x="431" y="1278"/>
                  </a:cubicBezTo>
                  <a:cubicBezTo>
                    <a:pt x="431" y="1303"/>
                    <a:pt x="426" y="1328"/>
                    <a:pt x="423" y="1353"/>
                  </a:cubicBezTo>
                  <a:cubicBezTo>
                    <a:pt x="418" y="1390"/>
                    <a:pt x="412" y="1426"/>
                    <a:pt x="404" y="1460"/>
                  </a:cubicBezTo>
                  <a:cubicBezTo>
                    <a:pt x="401" y="1471"/>
                    <a:pt x="397" y="1483"/>
                    <a:pt x="396" y="1494"/>
                  </a:cubicBezTo>
                  <a:cubicBezTo>
                    <a:pt x="393" y="1516"/>
                    <a:pt x="399" y="1539"/>
                    <a:pt x="401" y="1561"/>
                  </a:cubicBezTo>
                  <a:cubicBezTo>
                    <a:pt x="403" y="1584"/>
                    <a:pt x="407" y="1607"/>
                    <a:pt x="406" y="1629"/>
                  </a:cubicBezTo>
                  <a:cubicBezTo>
                    <a:pt x="406" y="1638"/>
                    <a:pt x="403" y="1649"/>
                    <a:pt x="400" y="1658"/>
                  </a:cubicBezTo>
                  <a:cubicBezTo>
                    <a:pt x="399" y="1663"/>
                    <a:pt x="395" y="1668"/>
                    <a:pt x="395" y="1673"/>
                  </a:cubicBezTo>
                  <a:cubicBezTo>
                    <a:pt x="395" y="1681"/>
                    <a:pt x="408" y="1689"/>
                    <a:pt x="415" y="1696"/>
                  </a:cubicBezTo>
                  <a:cubicBezTo>
                    <a:pt x="422" y="1704"/>
                    <a:pt x="432" y="1713"/>
                    <a:pt x="435" y="1719"/>
                  </a:cubicBezTo>
                  <a:cubicBezTo>
                    <a:pt x="436" y="1721"/>
                    <a:pt x="438" y="1727"/>
                    <a:pt x="438" y="1729"/>
                  </a:cubicBezTo>
                  <a:cubicBezTo>
                    <a:pt x="438" y="1732"/>
                    <a:pt x="436" y="1733"/>
                    <a:pt x="434" y="1737"/>
                  </a:cubicBezTo>
                  <a:cubicBezTo>
                    <a:pt x="432" y="1740"/>
                    <a:pt x="432" y="1742"/>
                    <a:pt x="430" y="1744"/>
                  </a:cubicBezTo>
                  <a:cubicBezTo>
                    <a:pt x="423" y="1748"/>
                    <a:pt x="406" y="1747"/>
                    <a:pt x="397" y="1747"/>
                  </a:cubicBezTo>
                  <a:cubicBezTo>
                    <a:pt x="386" y="1746"/>
                    <a:pt x="378" y="1743"/>
                    <a:pt x="370" y="1740"/>
                  </a:cubicBezTo>
                  <a:cubicBezTo>
                    <a:pt x="368" y="1739"/>
                    <a:pt x="366" y="1737"/>
                    <a:pt x="363" y="1736"/>
                  </a:cubicBezTo>
                  <a:cubicBezTo>
                    <a:pt x="357" y="1733"/>
                    <a:pt x="348" y="1732"/>
                    <a:pt x="343" y="1729"/>
                  </a:cubicBezTo>
                  <a:cubicBezTo>
                    <a:pt x="333" y="1724"/>
                    <a:pt x="326" y="1712"/>
                    <a:pt x="315" y="1708"/>
                  </a:cubicBezTo>
                  <a:cubicBezTo>
                    <a:pt x="309" y="1711"/>
                    <a:pt x="306" y="1707"/>
                    <a:pt x="300" y="1705"/>
                  </a:cubicBezTo>
                  <a:cubicBezTo>
                    <a:pt x="293" y="1703"/>
                    <a:pt x="282" y="1704"/>
                    <a:pt x="280" y="1699"/>
                  </a:cubicBezTo>
                  <a:cubicBezTo>
                    <a:pt x="278" y="1696"/>
                    <a:pt x="282" y="1690"/>
                    <a:pt x="282" y="1685"/>
                  </a:cubicBezTo>
                  <a:cubicBezTo>
                    <a:pt x="281" y="1681"/>
                    <a:pt x="279" y="1677"/>
                    <a:pt x="278" y="1671"/>
                  </a:cubicBezTo>
                  <a:cubicBezTo>
                    <a:pt x="277" y="1666"/>
                    <a:pt x="279" y="1658"/>
                    <a:pt x="273" y="1657"/>
                  </a:cubicBezTo>
                  <a:cubicBezTo>
                    <a:pt x="264" y="1665"/>
                    <a:pt x="265" y="1673"/>
                    <a:pt x="261" y="1685"/>
                  </a:cubicBezTo>
                  <a:cubicBezTo>
                    <a:pt x="260" y="1688"/>
                    <a:pt x="255" y="1696"/>
                    <a:pt x="252" y="1701"/>
                  </a:cubicBezTo>
                  <a:cubicBezTo>
                    <a:pt x="246" y="1709"/>
                    <a:pt x="236" y="1714"/>
                    <a:pt x="231" y="1724"/>
                  </a:cubicBezTo>
                  <a:cubicBezTo>
                    <a:pt x="226" y="1732"/>
                    <a:pt x="223" y="1741"/>
                    <a:pt x="217" y="1746"/>
                  </a:cubicBezTo>
                  <a:cubicBezTo>
                    <a:pt x="210" y="1752"/>
                    <a:pt x="195" y="1756"/>
                    <a:pt x="186" y="1756"/>
                  </a:cubicBezTo>
                  <a:cubicBezTo>
                    <a:pt x="179" y="1756"/>
                    <a:pt x="171" y="1755"/>
                    <a:pt x="163" y="1754"/>
                  </a:cubicBezTo>
                  <a:cubicBezTo>
                    <a:pt x="155" y="1754"/>
                    <a:pt x="145" y="1754"/>
                    <a:pt x="139" y="1749"/>
                  </a:cubicBezTo>
                  <a:cubicBezTo>
                    <a:pt x="128" y="1741"/>
                    <a:pt x="131" y="1723"/>
                    <a:pt x="136" y="1711"/>
                  </a:cubicBezTo>
                  <a:cubicBezTo>
                    <a:pt x="138" y="1706"/>
                    <a:pt x="143" y="1701"/>
                    <a:pt x="145" y="1696"/>
                  </a:cubicBezTo>
                  <a:cubicBezTo>
                    <a:pt x="148" y="1691"/>
                    <a:pt x="153" y="1686"/>
                    <a:pt x="153" y="1681"/>
                  </a:cubicBezTo>
                  <a:cubicBezTo>
                    <a:pt x="154" y="1679"/>
                    <a:pt x="153" y="1675"/>
                    <a:pt x="153" y="1672"/>
                  </a:cubicBezTo>
                  <a:cubicBezTo>
                    <a:pt x="153" y="1669"/>
                    <a:pt x="156" y="1665"/>
                    <a:pt x="157" y="1661"/>
                  </a:cubicBezTo>
                  <a:cubicBezTo>
                    <a:pt x="159" y="1647"/>
                    <a:pt x="158" y="1629"/>
                    <a:pt x="161" y="1617"/>
                  </a:cubicBezTo>
                  <a:cubicBezTo>
                    <a:pt x="162" y="1611"/>
                    <a:pt x="167" y="1604"/>
                    <a:pt x="167" y="1598"/>
                  </a:cubicBezTo>
                  <a:cubicBezTo>
                    <a:pt x="166" y="1591"/>
                    <a:pt x="157" y="1580"/>
                    <a:pt x="153" y="1574"/>
                  </a:cubicBezTo>
                  <a:cubicBezTo>
                    <a:pt x="151" y="1570"/>
                    <a:pt x="149" y="1565"/>
                    <a:pt x="147" y="1561"/>
                  </a:cubicBezTo>
                  <a:cubicBezTo>
                    <a:pt x="144" y="1557"/>
                    <a:pt x="141" y="1553"/>
                    <a:pt x="140" y="1550"/>
                  </a:cubicBezTo>
                  <a:cubicBezTo>
                    <a:pt x="137" y="1539"/>
                    <a:pt x="136" y="1524"/>
                    <a:pt x="135" y="1510"/>
                  </a:cubicBezTo>
                  <a:cubicBezTo>
                    <a:pt x="134" y="1483"/>
                    <a:pt x="134" y="1454"/>
                    <a:pt x="133" y="1425"/>
                  </a:cubicBezTo>
                  <a:cubicBezTo>
                    <a:pt x="133" y="1408"/>
                    <a:pt x="132" y="1390"/>
                    <a:pt x="134" y="1375"/>
                  </a:cubicBezTo>
                  <a:cubicBezTo>
                    <a:pt x="135" y="1360"/>
                    <a:pt x="135" y="1343"/>
                    <a:pt x="134" y="1327"/>
                  </a:cubicBezTo>
                  <a:cubicBezTo>
                    <a:pt x="132" y="1295"/>
                    <a:pt x="134" y="1262"/>
                    <a:pt x="130" y="1229"/>
                  </a:cubicBezTo>
                  <a:cubicBezTo>
                    <a:pt x="129" y="1218"/>
                    <a:pt x="130" y="1207"/>
                    <a:pt x="128" y="1198"/>
                  </a:cubicBezTo>
                  <a:cubicBezTo>
                    <a:pt x="126" y="1187"/>
                    <a:pt x="122" y="1178"/>
                    <a:pt x="121" y="1168"/>
                  </a:cubicBezTo>
                  <a:cubicBezTo>
                    <a:pt x="120" y="1158"/>
                    <a:pt x="121" y="1148"/>
                    <a:pt x="120" y="1138"/>
                  </a:cubicBezTo>
                  <a:cubicBezTo>
                    <a:pt x="118" y="1120"/>
                    <a:pt x="116" y="1101"/>
                    <a:pt x="114" y="1082"/>
                  </a:cubicBezTo>
                  <a:cubicBezTo>
                    <a:pt x="111" y="1050"/>
                    <a:pt x="106" y="1013"/>
                    <a:pt x="104" y="978"/>
                  </a:cubicBezTo>
                  <a:cubicBezTo>
                    <a:pt x="103" y="971"/>
                    <a:pt x="105" y="959"/>
                    <a:pt x="102" y="955"/>
                  </a:cubicBezTo>
                  <a:cubicBezTo>
                    <a:pt x="99" y="949"/>
                    <a:pt x="90" y="954"/>
                    <a:pt x="80" y="950"/>
                  </a:cubicBezTo>
                  <a:cubicBezTo>
                    <a:pt x="78" y="944"/>
                    <a:pt x="73" y="939"/>
                    <a:pt x="71" y="933"/>
                  </a:cubicBezTo>
                  <a:cubicBezTo>
                    <a:pt x="70" y="928"/>
                    <a:pt x="72" y="923"/>
                    <a:pt x="69" y="919"/>
                  </a:cubicBezTo>
                  <a:cubicBezTo>
                    <a:pt x="47" y="917"/>
                    <a:pt x="50" y="945"/>
                    <a:pt x="64" y="953"/>
                  </a:cubicBezTo>
                  <a:cubicBezTo>
                    <a:pt x="66" y="954"/>
                    <a:pt x="69" y="952"/>
                    <a:pt x="71" y="953"/>
                  </a:cubicBezTo>
                  <a:cubicBezTo>
                    <a:pt x="74" y="954"/>
                    <a:pt x="77" y="958"/>
                    <a:pt x="80" y="959"/>
                  </a:cubicBezTo>
                  <a:cubicBezTo>
                    <a:pt x="85" y="962"/>
                    <a:pt x="88" y="961"/>
                    <a:pt x="89" y="964"/>
                  </a:cubicBezTo>
                  <a:cubicBezTo>
                    <a:pt x="91" y="967"/>
                    <a:pt x="89" y="970"/>
                    <a:pt x="90" y="973"/>
                  </a:cubicBezTo>
                  <a:cubicBezTo>
                    <a:pt x="82" y="982"/>
                    <a:pt x="61" y="982"/>
                    <a:pt x="46" y="979"/>
                  </a:cubicBezTo>
                  <a:cubicBezTo>
                    <a:pt x="40" y="978"/>
                    <a:pt x="22" y="968"/>
                    <a:pt x="19" y="963"/>
                  </a:cubicBezTo>
                  <a:cubicBezTo>
                    <a:pt x="18" y="961"/>
                    <a:pt x="18" y="958"/>
                    <a:pt x="19" y="956"/>
                  </a:cubicBezTo>
                  <a:cubicBezTo>
                    <a:pt x="14" y="951"/>
                    <a:pt x="14" y="945"/>
                    <a:pt x="12" y="939"/>
                  </a:cubicBezTo>
                  <a:cubicBezTo>
                    <a:pt x="10" y="933"/>
                    <a:pt x="6" y="928"/>
                    <a:pt x="5" y="923"/>
                  </a:cubicBezTo>
                  <a:cubicBezTo>
                    <a:pt x="4" y="917"/>
                    <a:pt x="4" y="909"/>
                    <a:pt x="4" y="903"/>
                  </a:cubicBezTo>
                  <a:cubicBezTo>
                    <a:pt x="4" y="900"/>
                    <a:pt x="6" y="897"/>
                    <a:pt x="5" y="895"/>
                  </a:cubicBezTo>
                  <a:cubicBezTo>
                    <a:pt x="5" y="891"/>
                    <a:pt x="2" y="888"/>
                    <a:pt x="1" y="885"/>
                  </a:cubicBezTo>
                  <a:cubicBezTo>
                    <a:pt x="0" y="877"/>
                    <a:pt x="4" y="866"/>
                    <a:pt x="5" y="857"/>
                  </a:cubicBezTo>
                  <a:cubicBezTo>
                    <a:pt x="7" y="836"/>
                    <a:pt x="6" y="810"/>
                    <a:pt x="9" y="789"/>
                  </a:cubicBezTo>
                  <a:cubicBezTo>
                    <a:pt x="10" y="779"/>
                    <a:pt x="13" y="769"/>
                    <a:pt x="15" y="758"/>
                  </a:cubicBezTo>
                  <a:cubicBezTo>
                    <a:pt x="15" y="754"/>
                    <a:pt x="15" y="750"/>
                    <a:pt x="15" y="746"/>
                  </a:cubicBezTo>
                  <a:cubicBezTo>
                    <a:pt x="17" y="732"/>
                    <a:pt x="21" y="718"/>
                    <a:pt x="22" y="705"/>
                  </a:cubicBezTo>
                  <a:cubicBezTo>
                    <a:pt x="24" y="691"/>
                    <a:pt x="23" y="677"/>
                    <a:pt x="26" y="663"/>
                  </a:cubicBezTo>
                  <a:cubicBezTo>
                    <a:pt x="28" y="653"/>
                    <a:pt x="33" y="644"/>
                    <a:pt x="36" y="633"/>
                  </a:cubicBezTo>
                  <a:cubicBezTo>
                    <a:pt x="39" y="623"/>
                    <a:pt x="40" y="612"/>
                    <a:pt x="43" y="601"/>
                  </a:cubicBezTo>
                  <a:cubicBezTo>
                    <a:pt x="46" y="591"/>
                    <a:pt x="50" y="582"/>
                    <a:pt x="53" y="572"/>
                  </a:cubicBezTo>
                  <a:cubicBezTo>
                    <a:pt x="54" y="566"/>
                    <a:pt x="54" y="559"/>
                    <a:pt x="55" y="553"/>
                  </a:cubicBezTo>
                  <a:cubicBezTo>
                    <a:pt x="57" y="535"/>
                    <a:pt x="65" y="518"/>
                    <a:pt x="68" y="500"/>
                  </a:cubicBezTo>
                  <a:cubicBezTo>
                    <a:pt x="68" y="496"/>
                    <a:pt x="68" y="492"/>
                    <a:pt x="68" y="489"/>
                  </a:cubicBezTo>
                  <a:cubicBezTo>
                    <a:pt x="69" y="484"/>
                    <a:pt x="71" y="480"/>
                    <a:pt x="71" y="475"/>
                  </a:cubicBezTo>
                  <a:cubicBezTo>
                    <a:pt x="72" y="467"/>
                    <a:pt x="71" y="460"/>
                    <a:pt x="72" y="452"/>
                  </a:cubicBezTo>
                  <a:cubicBezTo>
                    <a:pt x="73" y="441"/>
                    <a:pt x="76" y="429"/>
                    <a:pt x="76" y="416"/>
                  </a:cubicBezTo>
                  <a:cubicBezTo>
                    <a:pt x="76" y="397"/>
                    <a:pt x="77" y="380"/>
                    <a:pt x="79" y="362"/>
                  </a:cubicBezTo>
                  <a:cubicBezTo>
                    <a:pt x="81" y="354"/>
                    <a:pt x="85" y="346"/>
                    <a:pt x="86" y="337"/>
                  </a:cubicBezTo>
                  <a:cubicBezTo>
                    <a:pt x="88" y="324"/>
                    <a:pt x="86" y="315"/>
                    <a:pt x="94" y="308"/>
                  </a:cubicBezTo>
                  <a:cubicBezTo>
                    <a:pt x="100" y="304"/>
                    <a:pt x="108" y="303"/>
                    <a:pt x="116" y="301"/>
                  </a:cubicBezTo>
                  <a:cubicBezTo>
                    <a:pt x="122" y="299"/>
                    <a:pt x="127" y="296"/>
                    <a:pt x="132" y="295"/>
                  </a:cubicBezTo>
                  <a:cubicBezTo>
                    <a:pt x="138" y="293"/>
                    <a:pt x="144" y="292"/>
                    <a:pt x="150" y="290"/>
                  </a:cubicBezTo>
                  <a:cubicBezTo>
                    <a:pt x="161" y="287"/>
                    <a:pt x="172" y="281"/>
                    <a:pt x="183" y="278"/>
                  </a:cubicBezTo>
                  <a:cubicBezTo>
                    <a:pt x="187" y="277"/>
                    <a:pt x="191" y="277"/>
                    <a:pt x="195" y="275"/>
                  </a:cubicBezTo>
                  <a:cubicBezTo>
                    <a:pt x="207" y="271"/>
                    <a:pt x="215" y="263"/>
                    <a:pt x="226" y="261"/>
                  </a:cubicBezTo>
                  <a:cubicBezTo>
                    <a:pt x="231" y="258"/>
                    <a:pt x="233" y="251"/>
                    <a:pt x="241" y="250"/>
                  </a:cubicBezTo>
                  <a:cubicBezTo>
                    <a:pt x="230" y="293"/>
                    <a:pt x="230" y="344"/>
                    <a:pt x="234" y="388"/>
                  </a:cubicBezTo>
                  <a:cubicBezTo>
                    <a:pt x="235" y="402"/>
                    <a:pt x="233" y="415"/>
                    <a:pt x="235" y="428"/>
                  </a:cubicBezTo>
                  <a:cubicBezTo>
                    <a:pt x="236" y="438"/>
                    <a:pt x="240" y="447"/>
                    <a:pt x="242" y="457"/>
                  </a:cubicBezTo>
                  <a:cubicBezTo>
                    <a:pt x="245" y="470"/>
                    <a:pt x="245" y="487"/>
                    <a:pt x="246" y="502"/>
                  </a:cubicBezTo>
                  <a:cubicBezTo>
                    <a:pt x="249" y="534"/>
                    <a:pt x="254" y="564"/>
                    <a:pt x="255" y="599"/>
                  </a:cubicBezTo>
                  <a:cubicBezTo>
                    <a:pt x="256" y="609"/>
                    <a:pt x="255" y="619"/>
                    <a:pt x="255" y="628"/>
                  </a:cubicBezTo>
                  <a:cubicBezTo>
                    <a:pt x="255" y="638"/>
                    <a:pt x="257" y="649"/>
                    <a:pt x="255" y="657"/>
                  </a:cubicBezTo>
                  <a:cubicBezTo>
                    <a:pt x="255" y="661"/>
                    <a:pt x="251" y="666"/>
                    <a:pt x="253" y="671"/>
                  </a:cubicBezTo>
                  <a:cubicBezTo>
                    <a:pt x="244" y="697"/>
                    <a:pt x="232" y="721"/>
                    <a:pt x="227" y="751"/>
                  </a:cubicBezTo>
                  <a:cubicBezTo>
                    <a:pt x="236" y="754"/>
                    <a:pt x="248" y="753"/>
                    <a:pt x="257" y="755"/>
                  </a:cubicBezTo>
                  <a:cubicBezTo>
                    <a:pt x="258" y="740"/>
                    <a:pt x="255" y="718"/>
                    <a:pt x="257" y="700"/>
                  </a:cubicBezTo>
                  <a:cubicBezTo>
                    <a:pt x="258" y="697"/>
                    <a:pt x="259" y="695"/>
                    <a:pt x="260" y="693"/>
                  </a:cubicBezTo>
                  <a:cubicBezTo>
                    <a:pt x="261" y="688"/>
                    <a:pt x="259" y="680"/>
                    <a:pt x="260" y="675"/>
                  </a:cubicBezTo>
                  <a:cubicBezTo>
                    <a:pt x="260" y="671"/>
                    <a:pt x="262" y="668"/>
                    <a:pt x="262" y="664"/>
                  </a:cubicBezTo>
                  <a:cubicBezTo>
                    <a:pt x="263" y="649"/>
                    <a:pt x="261" y="632"/>
                    <a:pt x="262" y="615"/>
                  </a:cubicBezTo>
                  <a:cubicBezTo>
                    <a:pt x="264" y="597"/>
                    <a:pt x="267" y="578"/>
                    <a:pt x="270" y="558"/>
                  </a:cubicBezTo>
                  <a:cubicBezTo>
                    <a:pt x="271" y="548"/>
                    <a:pt x="270" y="537"/>
                    <a:pt x="272" y="526"/>
                  </a:cubicBezTo>
                  <a:cubicBezTo>
                    <a:pt x="272" y="524"/>
                    <a:pt x="274" y="522"/>
                    <a:pt x="274" y="519"/>
                  </a:cubicBezTo>
                  <a:cubicBezTo>
                    <a:pt x="275" y="512"/>
                    <a:pt x="275" y="504"/>
                    <a:pt x="275" y="497"/>
                  </a:cubicBezTo>
                  <a:cubicBezTo>
                    <a:pt x="275" y="490"/>
                    <a:pt x="276" y="482"/>
                    <a:pt x="277" y="475"/>
                  </a:cubicBezTo>
                  <a:cubicBezTo>
                    <a:pt x="278" y="453"/>
                    <a:pt x="277" y="430"/>
                    <a:pt x="278" y="410"/>
                  </a:cubicBezTo>
                  <a:cubicBezTo>
                    <a:pt x="279" y="406"/>
                    <a:pt x="280" y="403"/>
                    <a:pt x="280" y="400"/>
                  </a:cubicBezTo>
                  <a:cubicBezTo>
                    <a:pt x="282" y="382"/>
                    <a:pt x="281" y="365"/>
                    <a:pt x="286" y="352"/>
                  </a:cubicBezTo>
                  <a:cubicBezTo>
                    <a:pt x="289" y="343"/>
                    <a:pt x="299" y="334"/>
                    <a:pt x="294" y="319"/>
                  </a:cubicBezTo>
                  <a:cubicBezTo>
                    <a:pt x="292" y="314"/>
                    <a:pt x="286" y="312"/>
                    <a:pt x="283" y="306"/>
                  </a:cubicBezTo>
                  <a:cubicBezTo>
                    <a:pt x="284" y="301"/>
                    <a:pt x="298" y="299"/>
                    <a:pt x="298" y="293"/>
                  </a:cubicBezTo>
                  <a:cubicBezTo>
                    <a:pt x="298" y="290"/>
                    <a:pt x="291" y="288"/>
                    <a:pt x="288" y="286"/>
                  </a:cubicBezTo>
                  <a:cubicBezTo>
                    <a:pt x="286" y="284"/>
                    <a:pt x="285" y="281"/>
                    <a:pt x="282" y="278"/>
                  </a:cubicBezTo>
                  <a:cubicBezTo>
                    <a:pt x="279" y="276"/>
                    <a:pt x="275" y="275"/>
                    <a:pt x="272" y="273"/>
                  </a:cubicBezTo>
                  <a:cubicBezTo>
                    <a:pt x="263" y="266"/>
                    <a:pt x="256" y="256"/>
                    <a:pt x="250" y="251"/>
                  </a:cubicBezTo>
                  <a:cubicBezTo>
                    <a:pt x="251" y="245"/>
                    <a:pt x="252" y="236"/>
                    <a:pt x="246" y="238"/>
                  </a:cubicBezTo>
                  <a:cubicBezTo>
                    <a:pt x="249" y="230"/>
                    <a:pt x="241" y="223"/>
                    <a:pt x="239" y="216"/>
                  </a:cubicBezTo>
                  <a:cubicBezTo>
                    <a:pt x="237" y="207"/>
                    <a:pt x="239" y="197"/>
                    <a:pt x="233" y="191"/>
                  </a:cubicBezTo>
                  <a:cubicBezTo>
                    <a:pt x="230" y="189"/>
                    <a:pt x="227" y="191"/>
                    <a:pt x="223" y="191"/>
                  </a:cubicBezTo>
                  <a:cubicBezTo>
                    <a:pt x="217" y="189"/>
                    <a:pt x="217" y="178"/>
                    <a:pt x="214" y="168"/>
                  </a:cubicBezTo>
                  <a:cubicBezTo>
                    <a:pt x="212" y="164"/>
                    <a:pt x="208" y="161"/>
                    <a:pt x="207" y="157"/>
                  </a:cubicBezTo>
                  <a:cubicBezTo>
                    <a:pt x="205" y="150"/>
                    <a:pt x="205" y="135"/>
                    <a:pt x="208" y="130"/>
                  </a:cubicBezTo>
                  <a:cubicBezTo>
                    <a:pt x="210" y="126"/>
                    <a:pt x="214" y="128"/>
                    <a:pt x="218" y="125"/>
                  </a:cubicBezTo>
                  <a:cubicBezTo>
                    <a:pt x="214" y="97"/>
                    <a:pt x="208" y="70"/>
                    <a:pt x="222" y="47"/>
                  </a:cubicBezTo>
                  <a:cubicBezTo>
                    <a:pt x="227" y="39"/>
                    <a:pt x="234" y="33"/>
                    <a:pt x="242" y="27"/>
                  </a:cubicBezTo>
                  <a:cubicBezTo>
                    <a:pt x="258" y="14"/>
                    <a:pt x="277" y="0"/>
                    <a:pt x="309" y="5"/>
                  </a:cubicBezTo>
                  <a:cubicBezTo>
                    <a:pt x="313" y="6"/>
                    <a:pt x="324" y="11"/>
                    <a:pt x="329" y="13"/>
                  </a:cubicBezTo>
                  <a:cubicBezTo>
                    <a:pt x="333" y="15"/>
                    <a:pt x="335" y="19"/>
                    <a:pt x="339" y="21"/>
                  </a:cubicBezTo>
                  <a:cubicBezTo>
                    <a:pt x="343" y="23"/>
                    <a:pt x="350" y="24"/>
                    <a:pt x="354" y="26"/>
                  </a:cubicBezTo>
                  <a:cubicBezTo>
                    <a:pt x="360" y="30"/>
                    <a:pt x="365" y="39"/>
                    <a:pt x="370" y="46"/>
                  </a:cubicBezTo>
                  <a:cubicBezTo>
                    <a:pt x="374" y="53"/>
                    <a:pt x="374" y="53"/>
                    <a:pt x="376" y="63"/>
                  </a:cubicBezTo>
                  <a:cubicBezTo>
                    <a:pt x="377" y="66"/>
                    <a:pt x="379" y="69"/>
                    <a:pt x="379" y="71"/>
                  </a:cubicBezTo>
                  <a:cubicBezTo>
                    <a:pt x="379" y="74"/>
                    <a:pt x="377" y="76"/>
                    <a:pt x="377" y="79"/>
                  </a:cubicBezTo>
                  <a:cubicBezTo>
                    <a:pt x="375" y="91"/>
                    <a:pt x="379" y="106"/>
                    <a:pt x="375" y="117"/>
                  </a:cubicBezTo>
                  <a:close/>
                  <a:moveTo>
                    <a:pt x="464" y="571"/>
                  </a:moveTo>
                  <a:cubicBezTo>
                    <a:pt x="459" y="584"/>
                    <a:pt x="452" y="601"/>
                    <a:pt x="451" y="619"/>
                  </a:cubicBezTo>
                  <a:cubicBezTo>
                    <a:pt x="451" y="624"/>
                    <a:pt x="450" y="632"/>
                    <a:pt x="453" y="637"/>
                  </a:cubicBezTo>
                  <a:cubicBezTo>
                    <a:pt x="461" y="635"/>
                    <a:pt x="458" y="623"/>
                    <a:pt x="460" y="615"/>
                  </a:cubicBezTo>
                  <a:cubicBezTo>
                    <a:pt x="461" y="612"/>
                    <a:pt x="463" y="610"/>
                    <a:pt x="463" y="607"/>
                  </a:cubicBezTo>
                  <a:cubicBezTo>
                    <a:pt x="464" y="600"/>
                    <a:pt x="463" y="591"/>
                    <a:pt x="464" y="584"/>
                  </a:cubicBezTo>
                  <a:cubicBezTo>
                    <a:pt x="465" y="579"/>
                    <a:pt x="469" y="575"/>
                    <a:pt x="466" y="571"/>
                  </a:cubicBezTo>
                  <a:cubicBezTo>
                    <a:pt x="465" y="571"/>
                    <a:pt x="464" y="571"/>
                    <a:pt x="464" y="571"/>
                  </a:cubicBezTo>
                  <a:close/>
                  <a:moveTo>
                    <a:pt x="136" y="607"/>
                  </a:moveTo>
                  <a:cubicBezTo>
                    <a:pt x="136" y="608"/>
                    <a:pt x="136" y="609"/>
                    <a:pt x="136" y="609"/>
                  </a:cubicBezTo>
                  <a:cubicBezTo>
                    <a:pt x="128" y="636"/>
                    <a:pt x="124" y="670"/>
                    <a:pt x="119" y="699"/>
                  </a:cubicBezTo>
                  <a:cubicBezTo>
                    <a:pt x="119" y="701"/>
                    <a:pt x="116" y="705"/>
                    <a:pt x="120" y="706"/>
                  </a:cubicBezTo>
                  <a:cubicBezTo>
                    <a:pt x="123" y="706"/>
                    <a:pt x="122" y="702"/>
                    <a:pt x="122" y="701"/>
                  </a:cubicBezTo>
                  <a:cubicBezTo>
                    <a:pt x="128" y="687"/>
                    <a:pt x="133" y="665"/>
                    <a:pt x="135" y="649"/>
                  </a:cubicBezTo>
                  <a:cubicBezTo>
                    <a:pt x="137" y="642"/>
                    <a:pt x="136" y="634"/>
                    <a:pt x="137" y="627"/>
                  </a:cubicBezTo>
                  <a:cubicBezTo>
                    <a:pt x="138" y="621"/>
                    <a:pt x="142" y="612"/>
                    <a:pt x="138" y="607"/>
                  </a:cubicBezTo>
                  <a:cubicBezTo>
                    <a:pt x="137" y="607"/>
                    <a:pt x="137" y="607"/>
                    <a:pt x="136" y="607"/>
                  </a:cubicBezTo>
                  <a:close/>
                  <a:moveTo>
                    <a:pt x="83" y="882"/>
                  </a:moveTo>
                  <a:cubicBezTo>
                    <a:pt x="87" y="882"/>
                    <a:pt x="86" y="877"/>
                    <a:pt x="86" y="875"/>
                  </a:cubicBezTo>
                  <a:cubicBezTo>
                    <a:pt x="88" y="866"/>
                    <a:pt x="92" y="857"/>
                    <a:pt x="91" y="850"/>
                  </a:cubicBezTo>
                  <a:cubicBezTo>
                    <a:pt x="84" y="855"/>
                    <a:pt x="81" y="871"/>
                    <a:pt x="83" y="882"/>
                  </a:cubicBezTo>
                  <a:close/>
                  <a:moveTo>
                    <a:pt x="287" y="1063"/>
                  </a:moveTo>
                  <a:cubicBezTo>
                    <a:pt x="284" y="1085"/>
                    <a:pt x="277" y="1098"/>
                    <a:pt x="275" y="1120"/>
                  </a:cubicBezTo>
                  <a:cubicBezTo>
                    <a:pt x="274" y="1131"/>
                    <a:pt x="273" y="1140"/>
                    <a:pt x="272" y="1148"/>
                  </a:cubicBezTo>
                  <a:cubicBezTo>
                    <a:pt x="271" y="1152"/>
                    <a:pt x="272" y="1156"/>
                    <a:pt x="271" y="1160"/>
                  </a:cubicBezTo>
                  <a:cubicBezTo>
                    <a:pt x="269" y="1172"/>
                    <a:pt x="264" y="1184"/>
                    <a:pt x="264" y="1195"/>
                  </a:cubicBezTo>
                  <a:cubicBezTo>
                    <a:pt x="263" y="1199"/>
                    <a:pt x="264" y="1203"/>
                    <a:pt x="264" y="1207"/>
                  </a:cubicBezTo>
                  <a:cubicBezTo>
                    <a:pt x="263" y="1211"/>
                    <a:pt x="262" y="1214"/>
                    <a:pt x="262" y="1217"/>
                  </a:cubicBezTo>
                  <a:cubicBezTo>
                    <a:pt x="262" y="1222"/>
                    <a:pt x="263" y="1226"/>
                    <a:pt x="263" y="1231"/>
                  </a:cubicBezTo>
                  <a:cubicBezTo>
                    <a:pt x="262" y="1244"/>
                    <a:pt x="260" y="1255"/>
                    <a:pt x="258" y="1265"/>
                  </a:cubicBezTo>
                  <a:cubicBezTo>
                    <a:pt x="257" y="1270"/>
                    <a:pt x="255" y="1275"/>
                    <a:pt x="254" y="1280"/>
                  </a:cubicBezTo>
                  <a:cubicBezTo>
                    <a:pt x="254" y="1286"/>
                    <a:pt x="255" y="1293"/>
                    <a:pt x="255" y="1300"/>
                  </a:cubicBezTo>
                  <a:cubicBezTo>
                    <a:pt x="254" y="1316"/>
                    <a:pt x="253" y="1335"/>
                    <a:pt x="254" y="1352"/>
                  </a:cubicBezTo>
                  <a:cubicBezTo>
                    <a:pt x="254" y="1369"/>
                    <a:pt x="253" y="1388"/>
                    <a:pt x="254" y="1407"/>
                  </a:cubicBezTo>
                  <a:cubicBezTo>
                    <a:pt x="256" y="1438"/>
                    <a:pt x="257" y="1469"/>
                    <a:pt x="255" y="1500"/>
                  </a:cubicBezTo>
                  <a:cubicBezTo>
                    <a:pt x="254" y="1516"/>
                    <a:pt x="252" y="1531"/>
                    <a:pt x="252" y="1546"/>
                  </a:cubicBezTo>
                  <a:cubicBezTo>
                    <a:pt x="252" y="1567"/>
                    <a:pt x="260" y="1587"/>
                    <a:pt x="264" y="1606"/>
                  </a:cubicBezTo>
                  <a:cubicBezTo>
                    <a:pt x="265" y="1611"/>
                    <a:pt x="263" y="1617"/>
                    <a:pt x="267" y="1620"/>
                  </a:cubicBezTo>
                  <a:cubicBezTo>
                    <a:pt x="271" y="1619"/>
                    <a:pt x="269" y="1615"/>
                    <a:pt x="269" y="1612"/>
                  </a:cubicBezTo>
                  <a:cubicBezTo>
                    <a:pt x="270" y="1601"/>
                    <a:pt x="273" y="1589"/>
                    <a:pt x="275" y="1581"/>
                  </a:cubicBezTo>
                  <a:cubicBezTo>
                    <a:pt x="277" y="1572"/>
                    <a:pt x="278" y="1565"/>
                    <a:pt x="280" y="1558"/>
                  </a:cubicBezTo>
                  <a:cubicBezTo>
                    <a:pt x="286" y="1541"/>
                    <a:pt x="296" y="1524"/>
                    <a:pt x="297" y="1507"/>
                  </a:cubicBezTo>
                  <a:cubicBezTo>
                    <a:pt x="298" y="1493"/>
                    <a:pt x="297" y="1479"/>
                    <a:pt x="297" y="1466"/>
                  </a:cubicBezTo>
                  <a:cubicBezTo>
                    <a:pt x="297" y="1453"/>
                    <a:pt x="299" y="1441"/>
                    <a:pt x="300" y="1428"/>
                  </a:cubicBezTo>
                  <a:cubicBezTo>
                    <a:pt x="303" y="1397"/>
                    <a:pt x="303" y="1365"/>
                    <a:pt x="308" y="1335"/>
                  </a:cubicBezTo>
                  <a:cubicBezTo>
                    <a:pt x="310" y="1328"/>
                    <a:pt x="313" y="1315"/>
                    <a:pt x="313" y="1308"/>
                  </a:cubicBezTo>
                  <a:cubicBezTo>
                    <a:pt x="313" y="1306"/>
                    <a:pt x="312" y="1303"/>
                    <a:pt x="311" y="1300"/>
                  </a:cubicBezTo>
                  <a:cubicBezTo>
                    <a:pt x="311" y="1296"/>
                    <a:pt x="312" y="1292"/>
                    <a:pt x="311" y="1288"/>
                  </a:cubicBezTo>
                  <a:cubicBezTo>
                    <a:pt x="310" y="1278"/>
                    <a:pt x="307" y="1268"/>
                    <a:pt x="308" y="1258"/>
                  </a:cubicBezTo>
                  <a:cubicBezTo>
                    <a:pt x="308" y="1241"/>
                    <a:pt x="312" y="1224"/>
                    <a:pt x="311" y="1209"/>
                  </a:cubicBezTo>
                  <a:cubicBezTo>
                    <a:pt x="311" y="1206"/>
                    <a:pt x="310" y="1203"/>
                    <a:pt x="310" y="1199"/>
                  </a:cubicBezTo>
                  <a:cubicBezTo>
                    <a:pt x="310" y="1194"/>
                    <a:pt x="312" y="1189"/>
                    <a:pt x="312" y="1184"/>
                  </a:cubicBezTo>
                  <a:cubicBezTo>
                    <a:pt x="312" y="1171"/>
                    <a:pt x="310" y="1158"/>
                    <a:pt x="308" y="1147"/>
                  </a:cubicBezTo>
                  <a:cubicBezTo>
                    <a:pt x="308" y="1140"/>
                    <a:pt x="308" y="1134"/>
                    <a:pt x="307" y="1129"/>
                  </a:cubicBezTo>
                  <a:cubicBezTo>
                    <a:pt x="305" y="1117"/>
                    <a:pt x="300" y="1106"/>
                    <a:pt x="298" y="1095"/>
                  </a:cubicBezTo>
                  <a:cubicBezTo>
                    <a:pt x="295" y="1086"/>
                    <a:pt x="294" y="1077"/>
                    <a:pt x="292" y="1069"/>
                  </a:cubicBezTo>
                  <a:cubicBezTo>
                    <a:pt x="291" y="1067"/>
                    <a:pt x="291" y="1062"/>
                    <a:pt x="288" y="1061"/>
                  </a:cubicBezTo>
                  <a:cubicBezTo>
                    <a:pt x="287" y="1061"/>
                    <a:pt x="286" y="1062"/>
                    <a:pt x="287" y="1063"/>
                  </a:cubicBez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116"/>
            <p:cNvSpPr>
              <a:spLocks/>
            </p:cNvSpPr>
            <p:nvPr/>
          </p:nvSpPr>
          <p:spPr bwMode="auto">
            <a:xfrm>
              <a:off x="6269420" y="2019333"/>
              <a:ext cx="27101" cy="95401"/>
            </a:xfrm>
            <a:custGeom>
              <a:avLst/>
              <a:gdLst>
                <a:gd name="T0" fmla="*/ 16 w 19"/>
                <a:gd name="T1" fmla="*/ 0 h 66"/>
                <a:gd name="T2" fmla="*/ 14 w 19"/>
                <a:gd name="T3" fmla="*/ 13 h 66"/>
                <a:gd name="T4" fmla="*/ 13 w 19"/>
                <a:gd name="T5" fmla="*/ 36 h 66"/>
                <a:gd name="T6" fmla="*/ 10 w 19"/>
                <a:gd name="T7" fmla="*/ 44 h 66"/>
                <a:gd name="T8" fmla="*/ 3 w 19"/>
                <a:gd name="T9" fmla="*/ 66 h 66"/>
                <a:gd name="T10" fmla="*/ 1 w 19"/>
                <a:gd name="T11" fmla="*/ 48 h 66"/>
                <a:gd name="T12" fmla="*/ 14 w 19"/>
                <a:gd name="T13" fmla="*/ 0 h 66"/>
                <a:gd name="T14" fmla="*/ 16 w 19"/>
                <a:gd name="T1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66">
                  <a:moveTo>
                    <a:pt x="16" y="0"/>
                  </a:moveTo>
                  <a:cubicBezTo>
                    <a:pt x="19" y="4"/>
                    <a:pt x="15" y="8"/>
                    <a:pt x="14" y="13"/>
                  </a:cubicBezTo>
                  <a:cubicBezTo>
                    <a:pt x="13" y="20"/>
                    <a:pt x="14" y="29"/>
                    <a:pt x="13" y="36"/>
                  </a:cubicBezTo>
                  <a:cubicBezTo>
                    <a:pt x="13" y="39"/>
                    <a:pt x="11" y="41"/>
                    <a:pt x="10" y="44"/>
                  </a:cubicBezTo>
                  <a:cubicBezTo>
                    <a:pt x="8" y="52"/>
                    <a:pt x="11" y="64"/>
                    <a:pt x="3" y="66"/>
                  </a:cubicBezTo>
                  <a:cubicBezTo>
                    <a:pt x="0" y="61"/>
                    <a:pt x="1" y="53"/>
                    <a:pt x="1" y="48"/>
                  </a:cubicBezTo>
                  <a:cubicBezTo>
                    <a:pt x="2" y="30"/>
                    <a:pt x="9" y="13"/>
                    <a:pt x="14" y="0"/>
                  </a:cubicBezTo>
                  <a:cubicBezTo>
                    <a:pt x="14" y="0"/>
                    <a:pt x="15" y="0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117"/>
            <p:cNvSpPr>
              <a:spLocks/>
            </p:cNvSpPr>
            <p:nvPr/>
          </p:nvSpPr>
          <p:spPr bwMode="auto">
            <a:xfrm>
              <a:off x="5795722" y="2071471"/>
              <a:ext cx="36855" cy="143103"/>
            </a:xfrm>
            <a:custGeom>
              <a:avLst/>
              <a:gdLst>
                <a:gd name="T0" fmla="*/ 22 w 26"/>
                <a:gd name="T1" fmla="*/ 0 h 99"/>
                <a:gd name="T2" fmla="*/ 21 w 26"/>
                <a:gd name="T3" fmla="*/ 20 h 99"/>
                <a:gd name="T4" fmla="*/ 19 w 26"/>
                <a:gd name="T5" fmla="*/ 42 h 99"/>
                <a:gd name="T6" fmla="*/ 6 w 26"/>
                <a:gd name="T7" fmla="*/ 94 h 99"/>
                <a:gd name="T8" fmla="*/ 4 w 26"/>
                <a:gd name="T9" fmla="*/ 99 h 99"/>
                <a:gd name="T10" fmla="*/ 3 w 26"/>
                <a:gd name="T11" fmla="*/ 92 h 99"/>
                <a:gd name="T12" fmla="*/ 20 w 26"/>
                <a:gd name="T13" fmla="*/ 2 h 99"/>
                <a:gd name="T14" fmla="*/ 20 w 26"/>
                <a:gd name="T15" fmla="*/ 0 h 99"/>
                <a:gd name="T16" fmla="*/ 22 w 26"/>
                <a:gd name="T1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99">
                  <a:moveTo>
                    <a:pt x="22" y="0"/>
                  </a:moveTo>
                  <a:cubicBezTo>
                    <a:pt x="26" y="5"/>
                    <a:pt x="22" y="14"/>
                    <a:pt x="21" y="20"/>
                  </a:cubicBezTo>
                  <a:cubicBezTo>
                    <a:pt x="20" y="27"/>
                    <a:pt x="21" y="35"/>
                    <a:pt x="19" y="42"/>
                  </a:cubicBezTo>
                  <a:cubicBezTo>
                    <a:pt x="17" y="58"/>
                    <a:pt x="12" y="80"/>
                    <a:pt x="6" y="94"/>
                  </a:cubicBezTo>
                  <a:cubicBezTo>
                    <a:pt x="6" y="95"/>
                    <a:pt x="7" y="99"/>
                    <a:pt x="4" y="99"/>
                  </a:cubicBezTo>
                  <a:cubicBezTo>
                    <a:pt x="0" y="98"/>
                    <a:pt x="3" y="94"/>
                    <a:pt x="3" y="92"/>
                  </a:cubicBezTo>
                  <a:cubicBezTo>
                    <a:pt x="8" y="63"/>
                    <a:pt x="12" y="29"/>
                    <a:pt x="20" y="2"/>
                  </a:cubicBezTo>
                  <a:cubicBezTo>
                    <a:pt x="20" y="2"/>
                    <a:pt x="20" y="1"/>
                    <a:pt x="20" y="0"/>
                  </a:cubicBezTo>
                  <a:cubicBezTo>
                    <a:pt x="21" y="0"/>
                    <a:pt x="21" y="0"/>
                    <a:pt x="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118"/>
            <p:cNvSpPr>
              <a:spLocks/>
            </p:cNvSpPr>
            <p:nvPr/>
          </p:nvSpPr>
          <p:spPr bwMode="auto">
            <a:xfrm>
              <a:off x="5745858" y="2424236"/>
              <a:ext cx="16260" cy="46592"/>
            </a:xfrm>
            <a:custGeom>
              <a:avLst/>
              <a:gdLst>
                <a:gd name="T0" fmla="*/ 10 w 11"/>
                <a:gd name="T1" fmla="*/ 0 h 32"/>
                <a:gd name="T2" fmla="*/ 5 w 11"/>
                <a:gd name="T3" fmla="*/ 25 h 32"/>
                <a:gd name="T4" fmla="*/ 2 w 11"/>
                <a:gd name="T5" fmla="*/ 32 h 32"/>
                <a:gd name="T6" fmla="*/ 10 w 11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2">
                  <a:moveTo>
                    <a:pt x="10" y="0"/>
                  </a:moveTo>
                  <a:cubicBezTo>
                    <a:pt x="11" y="7"/>
                    <a:pt x="7" y="16"/>
                    <a:pt x="5" y="25"/>
                  </a:cubicBezTo>
                  <a:cubicBezTo>
                    <a:pt x="5" y="27"/>
                    <a:pt x="6" y="32"/>
                    <a:pt x="2" y="32"/>
                  </a:cubicBezTo>
                  <a:cubicBezTo>
                    <a:pt x="0" y="21"/>
                    <a:pt x="3" y="5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119"/>
            <p:cNvSpPr>
              <a:spLocks/>
            </p:cNvSpPr>
            <p:nvPr/>
          </p:nvSpPr>
          <p:spPr bwMode="auto">
            <a:xfrm>
              <a:off x="5988670" y="2730410"/>
              <a:ext cx="86718" cy="812025"/>
            </a:xfrm>
            <a:custGeom>
              <a:avLst/>
              <a:gdLst>
                <a:gd name="T0" fmla="*/ 36 w 61"/>
                <a:gd name="T1" fmla="*/ 0 h 559"/>
                <a:gd name="T2" fmla="*/ 40 w 61"/>
                <a:gd name="T3" fmla="*/ 8 h 559"/>
                <a:gd name="T4" fmla="*/ 46 w 61"/>
                <a:gd name="T5" fmla="*/ 34 h 559"/>
                <a:gd name="T6" fmla="*/ 55 w 61"/>
                <a:gd name="T7" fmla="*/ 68 h 559"/>
                <a:gd name="T8" fmla="*/ 56 w 61"/>
                <a:gd name="T9" fmla="*/ 86 h 559"/>
                <a:gd name="T10" fmla="*/ 60 w 61"/>
                <a:gd name="T11" fmla="*/ 123 h 559"/>
                <a:gd name="T12" fmla="*/ 58 w 61"/>
                <a:gd name="T13" fmla="*/ 138 h 559"/>
                <a:gd name="T14" fmla="*/ 59 w 61"/>
                <a:gd name="T15" fmla="*/ 148 h 559"/>
                <a:gd name="T16" fmla="*/ 56 w 61"/>
                <a:gd name="T17" fmla="*/ 197 h 559"/>
                <a:gd name="T18" fmla="*/ 59 w 61"/>
                <a:gd name="T19" fmla="*/ 227 h 559"/>
                <a:gd name="T20" fmla="*/ 59 w 61"/>
                <a:gd name="T21" fmla="*/ 239 h 559"/>
                <a:gd name="T22" fmla="*/ 61 w 61"/>
                <a:gd name="T23" fmla="*/ 247 h 559"/>
                <a:gd name="T24" fmla="*/ 56 w 61"/>
                <a:gd name="T25" fmla="*/ 274 h 559"/>
                <a:gd name="T26" fmla="*/ 48 w 61"/>
                <a:gd name="T27" fmla="*/ 367 h 559"/>
                <a:gd name="T28" fmla="*/ 45 w 61"/>
                <a:gd name="T29" fmla="*/ 405 h 559"/>
                <a:gd name="T30" fmla="*/ 45 w 61"/>
                <a:gd name="T31" fmla="*/ 446 h 559"/>
                <a:gd name="T32" fmla="*/ 28 w 61"/>
                <a:gd name="T33" fmla="*/ 497 h 559"/>
                <a:gd name="T34" fmla="*/ 23 w 61"/>
                <a:gd name="T35" fmla="*/ 520 h 559"/>
                <a:gd name="T36" fmla="*/ 17 w 61"/>
                <a:gd name="T37" fmla="*/ 551 h 559"/>
                <a:gd name="T38" fmla="*/ 15 w 61"/>
                <a:gd name="T39" fmla="*/ 559 h 559"/>
                <a:gd name="T40" fmla="*/ 12 w 61"/>
                <a:gd name="T41" fmla="*/ 545 h 559"/>
                <a:gd name="T42" fmla="*/ 0 w 61"/>
                <a:gd name="T43" fmla="*/ 485 h 559"/>
                <a:gd name="T44" fmla="*/ 3 w 61"/>
                <a:gd name="T45" fmla="*/ 439 h 559"/>
                <a:gd name="T46" fmla="*/ 2 w 61"/>
                <a:gd name="T47" fmla="*/ 346 h 559"/>
                <a:gd name="T48" fmla="*/ 2 w 61"/>
                <a:gd name="T49" fmla="*/ 291 h 559"/>
                <a:gd name="T50" fmla="*/ 3 w 61"/>
                <a:gd name="T51" fmla="*/ 239 h 559"/>
                <a:gd name="T52" fmla="*/ 2 w 61"/>
                <a:gd name="T53" fmla="*/ 219 h 559"/>
                <a:gd name="T54" fmla="*/ 6 w 61"/>
                <a:gd name="T55" fmla="*/ 204 h 559"/>
                <a:gd name="T56" fmla="*/ 11 w 61"/>
                <a:gd name="T57" fmla="*/ 170 h 559"/>
                <a:gd name="T58" fmla="*/ 10 w 61"/>
                <a:gd name="T59" fmla="*/ 156 h 559"/>
                <a:gd name="T60" fmla="*/ 12 w 61"/>
                <a:gd name="T61" fmla="*/ 146 h 559"/>
                <a:gd name="T62" fmla="*/ 12 w 61"/>
                <a:gd name="T63" fmla="*/ 134 h 559"/>
                <a:gd name="T64" fmla="*/ 19 w 61"/>
                <a:gd name="T65" fmla="*/ 99 h 559"/>
                <a:gd name="T66" fmla="*/ 20 w 61"/>
                <a:gd name="T67" fmla="*/ 87 h 559"/>
                <a:gd name="T68" fmla="*/ 23 w 61"/>
                <a:gd name="T69" fmla="*/ 59 h 559"/>
                <a:gd name="T70" fmla="*/ 35 w 61"/>
                <a:gd name="T71" fmla="*/ 2 h 559"/>
                <a:gd name="T72" fmla="*/ 36 w 61"/>
                <a:gd name="T73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" h="559">
                  <a:moveTo>
                    <a:pt x="36" y="0"/>
                  </a:moveTo>
                  <a:cubicBezTo>
                    <a:pt x="39" y="1"/>
                    <a:pt x="39" y="6"/>
                    <a:pt x="40" y="8"/>
                  </a:cubicBezTo>
                  <a:cubicBezTo>
                    <a:pt x="42" y="16"/>
                    <a:pt x="43" y="25"/>
                    <a:pt x="46" y="34"/>
                  </a:cubicBezTo>
                  <a:cubicBezTo>
                    <a:pt x="48" y="45"/>
                    <a:pt x="53" y="56"/>
                    <a:pt x="55" y="68"/>
                  </a:cubicBezTo>
                  <a:cubicBezTo>
                    <a:pt x="56" y="73"/>
                    <a:pt x="56" y="79"/>
                    <a:pt x="56" y="86"/>
                  </a:cubicBezTo>
                  <a:cubicBezTo>
                    <a:pt x="58" y="97"/>
                    <a:pt x="60" y="110"/>
                    <a:pt x="60" y="123"/>
                  </a:cubicBezTo>
                  <a:cubicBezTo>
                    <a:pt x="60" y="128"/>
                    <a:pt x="58" y="133"/>
                    <a:pt x="58" y="138"/>
                  </a:cubicBezTo>
                  <a:cubicBezTo>
                    <a:pt x="58" y="142"/>
                    <a:pt x="59" y="145"/>
                    <a:pt x="59" y="148"/>
                  </a:cubicBezTo>
                  <a:cubicBezTo>
                    <a:pt x="60" y="163"/>
                    <a:pt x="56" y="180"/>
                    <a:pt x="56" y="197"/>
                  </a:cubicBezTo>
                  <a:cubicBezTo>
                    <a:pt x="55" y="207"/>
                    <a:pt x="58" y="217"/>
                    <a:pt x="59" y="227"/>
                  </a:cubicBezTo>
                  <a:cubicBezTo>
                    <a:pt x="60" y="231"/>
                    <a:pt x="59" y="235"/>
                    <a:pt x="59" y="239"/>
                  </a:cubicBezTo>
                  <a:cubicBezTo>
                    <a:pt x="60" y="242"/>
                    <a:pt x="61" y="245"/>
                    <a:pt x="61" y="247"/>
                  </a:cubicBezTo>
                  <a:cubicBezTo>
                    <a:pt x="61" y="254"/>
                    <a:pt x="58" y="267"/>
                    <a:pt x="56" y="274"/>
                  </a:cubicBezTo>
                  <a:cubicBezTo>
                    <a:pt x="51" y="304"/>
                    <a:pt x="51" y="336"/>
                    <a:pt x="48" y="367"/>
                  </a:cubicBezTo>
                  <a:cubicBezTo>
                    <a:pt x="47" y="380"/>
                    <a:pt x="45" y="392"/>
                    <a:pt x="45" y="405"/>
                  </a:cubicBezTo>
                  <a:cubicBezTo>
                    <a:pt x="45" y="418"/>
                    <a:pt x="46" y="432"/>
                    <a:pt x="45" y="446"/>
                  </a:cubicBezTo>
                  <a:cubicBezTo>
                    <a:pt x="44" y="463"/>
                    <a:pt x="34" y="480"/>
                    <a:pt x="28" y="497"/>
                  </a:cubicBezTo>
                  <a:cubicBezTo>
                    <a:pt x="26" y="504"/>
                    <a:pt x="25" y="511"/>
                    <a:pt x="23" y="520"/>
                  </a:cubicBezTo>
                  <a:cubicBezTo>
                    <a:pt x="21" y="528"/>
                    <a:pt x="18" y="540"/>
                    <a:pt x="17" y="551"/>
                  </a:cubicBezTo>
                  <a:cubicBezTo>
                    <a:pt x="17" y="554"/>
                    <a:pt x="19" y="558"/>
                    <a:pt x="15" y="559"/>
                  </a:cubicBezTo>
                  <a:cubicBezTo>
                    <a:pt x="11" y="556"/>
                    <a:pt x="13" y="550"/>
                    <a:pt x="12" y="545"/>
                  </a:cubicBezTo>
                  <a:cubicBezTo>
                    <a:pt x="8" y="526"/>
                    <a:pt x="0" y="506"/>
                    <a:pt x="0" y="485"/>
                  </a:cubicBezTo>
                  <a:cubicBezTo>
                    <a:pt x="0" y="470"/>
                    <a:pt x="2" y="455"/>
                    <a:pt x="3" y="439"/>
                  </a:cubicBezTo>
                  <a:cubicBezTo>
                    <a:pt x="5" y="408"/>
                    <a:pt x="4" y="377"/>
                    <a:pt x="2" y="346"/>
                  </a:cubicBezTo>
                  <a:cubicBezTo>
                    <a:pt x="1" y="327"/>
                    <a:pt x="2" y="308"/>
                    <a:pt x="2" y="291"/>
                  </a:cubicBezTo>
                  <a:cubicBezTo>
                    <a:pt x="1" y="274"/>
                    <a:pt x="2" y="255"/>
                    <a:pt x="3" y="239"/>
                  </a:cubicBezTo>
                  <a:cubicBezTo>
                    <a:pt x="3" y="232"/>
                    <a:pt x="2" y="225"/>
                    <a:pt x="2" y="219"/>
                  </a:cubicBezTo>
                  <a:cubicBezTo>
                    <a:pt x="3" y="214"/>
                    <a:pt x="5" y="209"/>
                    <a:pt x="6" y="204"/>
                  </a:cubicBezTo>
                  <a:cubicBezTo>
                    <a:pt x="8" y="194"/>
                    <a:pt x="10" y="183"/>
                    <a:pt x="11" y="170"/>
                  </a:cubicBezTo>
                  <a:cubicBezTo>
                    <a:pt x="11" y="165"/>
                    <a:pt x="10" y="161"/>
                    <a:pt x="10" y="156"/>
                  </a:cubicBezTo>
                  <a:cubicBezTo>
                    <a:pt x="10" y="153"/>
                    <a:pt x="11" y="150"/>
                    <a:pt x="12" y="146"/>
                  </a:cubicBezTo>
                  <a:cubicBezTo>
                    <a:pt x="12" y="142"/>
                    <a:pt x="11" y="138"/>
                    <a:pt x="12" y="134"/>
                  </a:cubicBezTo>
                  <a:cubicBezTo>
                    <a:pt x="12" y="123"/>
                    <a:pt x="17" y="111"/>
                    <a:pt x="19" y="99"/>
                  </a:cubicBezTo>
                  <a:cubicBezTo>
                    <a:pt x="20" y="95"/>
                    <a:pt x="19" y="91"/>
                    <a:pt x="20" y="87"/>
                  </a:cubicBezTo>
                  <a:cubicBezTo>
                    <a:pt x="21" y="79"/>
                    <a:pt x="22" y="70"/>
                    <a:pt x="23" y="59"/>
                  </a:cubicBezTo>
                  <a:cubicBezTo>
                    <a:pt x="25" y="37"/>
                    <a:pt x="32" y="24"/>
                    <a:pt x="35" y="2"/>
                  </a:cubicBezTo>
                  <a:cubicBezTo>
                    <a:pt x="34" y="1"/>
                    <a:pt x="35" y="0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9" name="Google Shape;634;p38"/>
          <p:cNvSpPr txBox="1"/>
          <p:nvPr/>
        </p:nvSpPr>
        <p:spPr>
          <a:xfrm>
            <a:off x="7870564" y="1982783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Never Stop Learning 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970138" y="2782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Platforms for Learning Data Analytics </a:t>
            </a: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7" name="Google Shape;744;p43"/>
          <p:cNvSpPr txBox="1">
            <a:spLocks/>
          </p:cNvSpPr>
          <p:nvPr/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42" y="1663298"/>
            <a:ext cx="1182285" cy="1236555"/>
          </a:xfrm>
          <a:prstGeom prst="ellipse">
            <a:avLst/>
          </a:prstGeom>
          <a:ln>
            <a:solidFill>
              <a:schemeClr val="accent2"/>
            </a:solidFill>
          </a:ln>
          <a:effectLst>
            <a:softEdge rad="112500"/>
          </a:effectLst>
        </p:spPr>
      </p:pic>
      <p:sp>
        <p:nvSpPr>
          <p:cNvPr id="5" name="AutoShape 2" descr="SPE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843" y="1786131"/>
            <a:ext cx="1453754" cy="77879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2113" y="1369020"/>
            <a:ext cx="1742203" cy="91639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5810" y="1593057"/>
            <a:ext cx="2384398" cy="79479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975" y="3219688"/>
            <a:ext cx="1541764" cy="103037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0259" y="3586750"/>
            <a:ext cx="2131613" cy="104975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61592" y="2331870"/>
            <a:ext cx="1977572" cy="1135965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2127" y="2656585"/>
            <a:ext cx="2095816" cy="10479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82392" y="3978707"/>
            <a:ext cx="2334408" cy="835292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 rot="20992984">
            <a:off x="7233520" y="444441"/>
            <a:ext cx="1414012" cy="756012"/>
            <a:chOff x="1023441" y="1621963"/>
            <a:chExt cx="3856435" cy="1173938"/>
          </a:xfrm>
        </p:grpSpPr>
        <p:sp>
          <p:nvSpPr>
            <p:cNvPr id="16" name="Freeform 15"/>
            <p:cNvSpPr/>
            <p:nvPr/>
          </p:nvSpPr>
          <p:spPr>
            <a:xfrm>
              <a:off x="1023441" y="1621963"/>
              <a:ext cx="3856435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olded Corner 16"/>
            <p:cNvSpPr/>
            <p:nvPr/>
          </p:nvSpPr>
          <p:spPr>
            <a:xfrm rot="21259538">
              <a:off x="1379285" y="1633479"/>
              <a:ext cx="1133602" cy="1162422"/>
            </a:xfrm>
            <a:prstGeom prst="foldedCorner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40204" y="1774449"/>
              <a:ext cx="2249947" cy="649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2">
                      <a:lumMod val="75000"/>
                    </a:schemeClr>
                  </a:solidFill>
                </a:rPr>
                <a:t>FREE/PAID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985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Secrets for Speed in Learning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grpSp>
        <p:nvGrpSpPr>
          <p:cNvPr id="4" name="Group 3"/>
          <p:cNvGrpSpPr/>
          <p:nvPr/>
        </p:nvGrpSpPr>
        <p:grpSpPr>
          <a:xfrm>
            <a:off x="233732" y="1455708"/>
            <a:ext cx="2790021" cy="911258"/>
            <a:chOff x="1023442" y="1621962"/>
            <a:chExt cx="3594277" cy="1173939"/>
          </a:xfrm>
        </p:grpSpPr>
        <p:sp>
          <p:nvSpPr>
            <p:cNvPr id="5" name="Freeform 4"/>
            <p:cNvSpPr/>
            <p:nvPr/>
          </p:nvSpPr>
          <p:spPr>
            <a:xfrm>
              <a:off x="1023442" y="1621962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" name="Folded Corner 5"/>
            <p:cNvSpPr/>
            <p:nvPr/>
          </p:nvSpPr>
          <p:spPr>
            <a:xfrm rot="21259538">
              <a:off x="1379285" y="1633479"/>
              <a:ext cx="1133602" cy="1162422"/>
            </a:xfrm>
            <a:prstGeom prst="foldedCorner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01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36851" y="1717963"/>
              <a:ext cx="1980868" cy="951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Mentorship</a:t>
              </a:r>
            </a:p>
            <a:p>
              <a:r>
                <a:rPr lang="en-US" sz="1050" dirty="0" smtClean="0"/>
                <a:t>Have a mentor, who will guide you and answer your questions</a:t>
              </a:r>
              <a:endParaRPr lang="en-US" sz="105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33732" y="2788128"/>
            <a:ext cx="2790022" cy="902318"/>
            <a:chOff x="1023442" y="2954382"/>
            <a:chExt cx="3594277" cy="1162422"/>
          </a:xfrm>
        </p:grpSpPr>
        <p:sp>
          <p:nvSpPr>
            <p:cNvPr id="9" name="Freeform 8"/>
            <p:cNvSpPr/>
            <p:nvPr/>
          </p:nvSpPr>
          <p:spPr>
            <a:xfrm>
              <a:off x="1023442" y="2958600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" name="Folded Corner 9"/>
            <p:cNvSpPr/>
            <p:nvPr/>
          </p:nvSpPr>
          <p:spPr>
            <a:xfrm rot="172812">
              <a:off x="1382284" y="2954382"/>
              <a:ext cx="1133602" cy="1162422"/>
            </a:xfrm>
            <a:prstGeom prst="foldedCorner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02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36850" y="3034145"/>
              <a:ext cx="1949005" cy="743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Projects</a:t>
              </a:r>
            </a:p>
            <a:p>
              <a:r>
                <a:rPr lang="en-US" sz="1050" dirty="0" smtClean="0"/>
                <a:t>Never skip any project while learning</a:t>
              </a:r>
              <a:endParaRPr lang="en-US" sz="105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33732" y="4150203"/>
            <a:ext cx="2790022" cy="902318"/>
            <a:chOff x="1023442" y="4316457"/>
            <a:chExt cx="3594277" cy="1162422"/>
          </a:xfrm>
        </p:grpSpPr>
        <p:sp>
          <p:nvSpPr>
            <p:cNvPr id="13" name="Freeform 12"/>
            <p:cNvSpPr/>
            <p:nvPr/>
          </p:nvSpPr>
          <p:spPr>
            <a:xfrm>
              <a:off x="1023442" y="4330200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4" name="Folded Corner 13"/>
            <p:cNvSpPr/>
            <p:nvPr/>
          </p:nvSpPr>
          <p:spPr>
            <a:xfrm rot="52812">
              <a:off x="1410859" y="4316457"/>
              <a:ext cx="1133602" cy="1162422"/>
            </a:xfrm>
            <a:prstGeom prst="foldedCorner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03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36850" y="4419600"/>
              <a:ext cx="1949005" cy="951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Experience</a:t>
              </a:r>
            </a:p>
            <a:p>
              <a:r>
                <a:rPr lang="en-US" sz="1050" dirty="0" smtClean="0"/>
                <a:t>Build your experience level. Take internships, engage</a:t>
              </a:r>
              <a:endParaRPr lang="en-US" sz="105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25802" y="1455708"/>
            <a:ext cx="2790022" cy="923661"/>
            <a:chOff x="4815512" y="1621962"/>
            <a:chExt cx="3594277" cy="1189917"/>
          </a:xfrm>
        </p:grpSpPr>
        <p:sp>
          <p:nvSpPr>
            <p:cNvPr id="17" name="Freeform 16"/>
            <p:cNvSpPr/>
            <p:nvPr/>
          </p:nvSpPr>
          <p:spPr>
            <a:xfrm>
              <a:off x="4815512" y="1621962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8" name="Folded Corner 17"/>
            <p:cNvSpPr/>
            <p:nvPr/>
          </p:nvSpPr>
          <p:spPr>
            <a:xfrm rot="352812">
              <a:off x="5049409" y="1649457"/>
              <a:ext cx="1133602" cy="1162422"/>
            </a:xfrm>
            <a:prstGeom prst="foldedCorne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04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419141" y="1717963"/>
              <a:ext cx="1949005" cy="951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Teach Others</a:t>
              </a:r>
            </a:p>
            <a:p>
              <a:r>
                <a:rPr lang="en-US" sz="1050" dirty="0" smtClean="0"/>
                <a:t>Share what you have learnt with others. Post and publish.</a:t>
              </a:r>
              <a:endParaRPr lang="en-US" sz="105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025802" y="2792346"/>
            <a:ext cx="2790021" cy="943406"/>
            <a:chOff x="4815512" y="2958600"/>
            <a:chExt cx="3594277" cy="1215354"/>
          </a:xfrm>
        </p:grpSpPr>
        <p:sp>
          <p:nvSpPr>
            <p:cNvPr id="21" name="Freeform 20"/>
            <p:cNvSpPr/>
            <p:nvPr/>
          </p:nvSpPr>
          <p:spPr>
            <a:xfrm>
              <a:off x="4815512" y="2958600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2" name="Folded Corner 21"/>
            <p:cNvSpPr/>
            <p:nvPr/>
          </p:nvSpPr>
          <p:spPr>
            <a:xfrm rot="21472812">
              <a:off x="5173234" y="3011532"/>
              <a:ext cx="1133602" cy="1162422"/>
            </a:xfrm>
            <a:prstGeom prst="foldedCorner">
              <a:avLst/>
            </a:prstGeom>
            <a:solidFill>
              <a:schemeClr val="accent6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05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419141" y="3034145"/>
              <a:ext cx="1949005" cy="743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Network</a:t>
              </a:r>
            </a:p>
            <a:p>
              <a:r>
                <a:rPr lang="en-US" sz="1050" dirty="0" smtClean="0"/>
                <a:t>Networking is key. Engage with others</a:t>
              </a:r>
              <a:endParaRPr lang="en-US" sz="105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025802" y="4163946"/>
            <a:ext cx="2790022" cy="906439"/>
            <a:chOff x="4815512" y="4330200"/>
            <a:chExt cx="3594277" cy="1167730"/>
          </a:xfrm>
        </p:grpSpPr>
        <p:sp>
          <p:nvSpPr>
            <p:cNvPr id="25" name="Freeform 24"/>
            <p:cNvSpPr/>
            <p:nvPr/>
          </p:nvSpPr>
          <p:spPr>
            <a:xfrm>
              <a:off x="4815512" y="4330200"/>
              <a:ext cx="3594277" cy="1028700"/>
            </a:xfrm>
            <a:custGeom>
              <a:avLst/>
              <a:gdLst>
                <a:gd name="connsiteX0" fmla="*/ 0 w 3524250"/>
                <a:gd name="connsiteY0" fmla="*/ 0 h 1028700"/>
                <a:gd name="connsiteX1" fmla="*/ 3445789 w 3524250"/>
                <a:gd name="connsiteY1" fmla="*/ 0 h 1028700"/>
                <a:gd name="connsiteX2" fmla="*/ 3432043 w 3524250"/>
                <a:gd name="connsiteY2" fmla="*/ 10045 h 1028700"/>
                <a:gd name="connsiteX3" fmla="*/ 3485616 w 3524250"/>
                <a:gd name="connsiteY3" fmla="*/ 0 h 1028700"/>
                <a:gd name="connsiteX4" fmla="*/ 3524250 w 3524250"/>
                <a:gd name="connsiteY4" fmla="*/ 0 h 1028700"/>
                <a:gd name="connsiteX5" fmla="*/ 3524250 w 3524250"/>
                <a:gd name="connsiteY5" fmla="*/ 107955 h 1028700"/>
                <a:gd name="connsiteX6" fmla="*/ 3523483 w 3524250"/>
                <a:gd name="connsiteY6" fmla="*/ 109105 h 1028700"/>
                <a:gd name="connsiteX7" fmla="*/ 3493003 w 3524250"/>
                <a:gd name="connsiteY7" fmla="*/ 162445 h 1028700"/>
                <a:gd name="connsiteX8" fmla="*/ 3523483 w 3524250"/>
                <a:gd name="connsiteY8" fmla="*/ 223405 h 1028700"/>
                <a:gd name="connsiteX9" fmla="*/ 3524250 w 3524250"/>
                <a:gd name="connsiteY9" fmla="*/ 228774 h 1028700"/>
                <a:gd name="connsiteX10" fmla="*/ 3524250 w 3524250"/>
                <a:gd name="connsiteY10" fmla="*/ 372987 h 1028700"/>
                <a:gd name="connsiteX11" fmla="*/ 3508243 w 3524250"/>
                <a:gd name="connsiteY11" fmla="*/ 368185 h 1028700"/>
                <a:gd name="connsiteX12" fmla="*/ 3524250 w 3524250"/>
                <a:gd name="connsiteY12" fmla="*/ 428211 h 1028700"/>
                <a:gd name="connsiteX13" fmla="*/ 3524250 w 3524250"/>
                <a:gd name="connsiteY13" fmla="*/ 491531 h 1028700"/>
                <a:gd name="connsiteX14" fmla="*/ 3477763 w 3524250"/>
                <a:gd name="connsiteY14" fmla="*/ 520585 h 1028700"/>
                <a:gd name="connsiteX15" fmla="*/ 3477763 w 3524250"/>
                <a:gd name="connsiteY15" fmla="*/ 604405 h 1028700"/>
                <a:gd name="connsiteX16" fmla="*/ 3524250 w 3524250"/>
                <a:gd name="connsiteY16" fmla="*/ 645081 h 1028700"/>
                <a:gd name="connsiteX17" fmla="*/ 3524250 w 3524250"/>
                <a:gd name="connsiteY17" fmla="*/ 704782 h 1028700"/>
                <a:gd name="connsiteX18" fmla="*/ 3508243 w 3524250"/>
                <a:gd name="connsiteY18" fmla="*/ 756805 h 1028700"/>
                <a:gd name="connsiteX19" fmla="*/ 3470143 w 3524250"/>
                <a:gd name="connsiteY19" fmla="*/ 848245 h 1028700"/>
                <a:gd name="connsiteX20" fmla="*/ 3503561 w 3524250"/>
                <a:gd name="connsiteY20" fmla="*/ 1028700 h 1028700"/>
                <a:gd name="connsiteX21" fmla="*/ 3466101 w 3524250"/>
                <a:gd name="connsiteY21" fmla="*/ 1028700 h 1028700"/>
                <a:gd name="connsiteX22" fmla="*/ 3355843 w 3524250"/>
                <a:gd name="connsiteY22" fmla="*/ 962545 h 1028700"/>
                <a:gd name="connsiteX23" fmla="*/ 3360932 w 3524250"/>
                <a:gd name="connsiteY23" fmla="*/ 1028700 h 1028700"/>
                <a:gd name="connsiteX24" fmla="*/ 3332909 w 3524250"/>
                <a:gd name="connsiteY24" fmla="*/ 1028700 h 1028700"/>
                <a:gd name="connsiteX25" fmla="*/ 3264403 w 3524250"/>
                <a:gd name="connsiteY25" fmla="*/ 954925 h 1028700"/>
                <a:gd name="connsiteX26" fmla="*/ 3210301 w 3524250"/>
                <a:gd name="connsiteY26" fmla="*/ 1028700 h 1028700"/>
                <a:gd name="connsiteX27" fmla="*/ 3164997 w 3524250"/>
                <a:gd name="connsiteY27" fmla="*/ 1028700 h 1028700"/>
                <a:gd name="connsiteX28" fmla="*/ 3142483 w 3524250"/>
                <a:gd name="connsiteY28" fmla="*/ 970165 h 1028700"/>
                <a:gd name="connsiteX29" fmla="*/ 3079767 w 3524250"/>
                <a:gd name="connsiteY29" fmla="*/ 1028700 h 1028700"/>
                <a:gd name="connsiteX30" fmla="*/ 3002695 w 3524250"/>
                <a:gd name="connsiteY30" fmla="*/ 1028700 h 1028700"/>
                <a:gd name="connsiteX31" fmla="*/ 2959603 w 3524250"/>
                <a:gd name="connsiteY31" fmla="*/ 947305 h 1028700"/>
                <a:gd name="connsiteX32" fmla="*/ 2913092 w 3524250"/>
                <a:gd name="connsiteY32" fmla="*/ 1028700 h 1028700"/>
                <a:gd name="connsiteX33" fmla="*/ 2862522 w 3524250"/>
                <a:gd name="connsiteY33" fmla="*/ 1028700 h 1028700"/>
                <a:gd name="connsiteX34" fmla="*/ 2746243 w 3524250"/>
                <a:gd name="connsiteY34" fmla="*/ 947305 h 1028700"/>
                <a:gd name="connsiteX35" fmla="*/ 2757871 w 3524250"/>
                <a:gd name="connsiteY35" fmla="*/ 1028700 h 1028700"/>
                <a:gd name="connsiteX36" fmla="*/ 2718499 w 3524250"/>
                <a:gd name="connsiteY36" fmla="*/ 1028700 h 1028700"/>
                <a:gd name="connsiteX37" fmla="*/ 2631943 w 3524250"/>
                <a:gd name="connsiteY37" fmla="*/ 977785 h 1028700"/>
                <a:gd name="connsiteX38" fmla="*/ 2631943 w 3524250"/>
                <a:gd name="connsiteY38" fmla="*/ 1028700 h 1028700"/>
                <a:gd name="connsiteX39" fmla="*/ 2587073 w 3524250"/>
                <a:gd name="connsiteY39" fmla="*/ 1028700 h 1028700"/>
                <a:gd name="connsiteX40" fmla="*/ 2517643 w 3524250"/>
                <a:gd name="connsiteY40" fmla="*/ 977785 h 1028700"/>
                <a:gd name="connsiteX41" fmla="*/ 2492186 w 3524250"/>
                <a:gd name="connsiteY41" fmla="*/ 1028700 h 1028700"/>
                <a:gd name="connsiteX42" fmla="*/ 2462051 w 3524250"/>
                <a:gd name="connsiteY42" fmla="*/ 1028700 h 1028700"/>
                <a:gd name="connsiteX43" fmla="*/ 2371308 w 3524250"/>
                <a:gd name="connsiteY43" fmla="*/ 992403 h 1028700"/>
                <a:gd name="connsiteX44" fmla="*/ 2365243 w 3524250"/>
                <a:gd name="connsiteY44" fmla="*/ 970165 h 1028700"/>
                <a:gd name="connsiteX45" fmla="*/ 2348422 w 3524250"/>
                <a:gd name="connsiteY45" fmla="*/ 983248 h 1028700"/>
                <a:gd name="connsiteX46" fmla="*/ 2258563 w 3524250"/>
                <a:gd name="connsiteY46" fmla="*/ 947305 h 1028700"/>
                <a:gd name="connsiteX47" fmla="*/ 2250320 w 3524250"/>
                <a:gd name="connsiteY47" fmla="*/ 982338 h 1028700"/>
                <a:gd name="connsiteX48" fmla="*/ 2197603 w 3524250"/>
                <a:gd name="connsiteY48" fmla="*/ 954925 h 1028700"/>
                <a:gd name="connsiteX49" fmla="*/ 2109995 w 3524250"/>
                <a:gd name="connsiteY49" fmla="*/ 1028700 h 1028700"/>
                <a:gd name="connsiteX50" fmla="*/ 1989864 w 3524250"/>
                <a:gd name="connsiteY50" fmla="*/ 1028700 h 1028700"/>
                <a:gd name="connsiteX51" fmla="*/ 1923283 w 3524250"/>
                <a:gd name="connsiteY51" fmla="*/ 977785 h 1028700"/>
                <a:gd name="connsiteX52" fmla="*/ 1916919 w 3524250"/>
                <a:gd name="connsiteY52" fmla="*/ 1028700 h 1028700"/>
                <a:gd name="connsiteX53" fmla="*/ 1868990 w 3524250"/>
                <a:gd name="connsiteY53" fmla="*/ 1028700 h 1028700"/>
                <a:gd name="connsiteX54" fmla="*/ 1824223 w 3524250"/>
                <a:gd name="connsiteY54" fmla="*/ 947305 h 1028700"/>
                <a:gd name="connsiteX55" fmla="*/ 1816603 w 3524250"/>
                <a:gd name="connsiteY55" fmla="*/ 1000645 h 1028700"/>
                <a:gd name="connsiteX56" fmla="*/ 1703323 w 3524250"/>
                <a:gd name="connsiteY56" fmla="*/ 1014805 h 1028700"/>
                <a:gd name="connsiteX57" fmla="*/ 1671823 w 3524250"/>
                <a:gd name="connsiteY57" fmla="*/ 947305 h 1028700"/>
                <a:gd name="connsiteX58" fmla="*/ 1644420 w 3524250"/>
                <a:gd name="connsiteY58" fmla="*/ 1002110 h 1028700"/>
                <a:gd name="connsiteX59" fmla="*/ 1580383 w 3524250"/>
                <a:gd name="connsiteY59" fmla="*/ 954925 h 1028700"/>
                <a:gd name="connsiteX60" fmla="*/ 1572763 w 3524250"/>
                <a:gd name="connsiteY60" fmla="*/ 1000645 h 1028700"/>
                <a:gd name="connsiteX61" fmla="*/ 1561973 w 3524250"/>
                <a:gd name="connsiteY61" fmla="*/ 1028700 h 1028700"/>
                <a:gd name="connsiteX62" fmla="*/ 1476972 w 3524250"/>
                <a:gd name="connsiteY62" fmla="*/ 1028700 h 1028700"/>
                <a:gd name="connsiteX63" fmla="*/ 1435603 w 3524250"/>
                <a:gd name="connsiteY63" fmla="*/ 977785 h 1028700"/>
                <a:gd name="connsiteX64" fmla="*/ 1435603 w 3524250"/>
                <a:gd name="connsiteY64" fmla="*/ 1028700 h 1028700"/>
                <a:gd name="connsiteX65" fmla="*/ 1415513 w 3524250"/>
                <a:gd name="connsiteY65" fmla="*/ 1028700 h 1028700"/>
                <a:gd name="connsiteX66" fmla="*/ 1313683 w 3524250"/>
                <a:gd name="connsiteY66" fmla="*/ 977785 h 1028700"/>
                <a:gd name="connsiteX67" fmla="*/ 1300954 w 3524250"/>
                <a:gd name="connsiteY67" fmla="*/ 1028700 h 1028700"/>
                <a:gd name="connsiteX68" fmla="*/ 1291268 w 3524250"/>
                <a:gd name="connsiteY68" fmla="*/ 1028700 h 1028700"/>
                <a:gd name="connsiteX69" fmla="*/ 1222243 w 3524250"/>
                <a:gd name="connsiteY69" fmla="*/ 932065 h 1028700"/>
                <a:gd name="connsiteX70" fmla="*/ 1168903 w 3524250"/>
                <a:gd name="connsiteY70" fmla="*/ 993025 h 1028700"/>
                <a:gd name="connsiteX71" fmla="*/ 1152255 w 3524250"/>
                <a:gd name="connsiteY71" fmla="*/ 1028700 h 1028700"/>
                <a:gd name="connsiteX72" fmla="*/ 1078871 w 3524250"/>
                <a:gd name="connsiteY72" fmla="*/ 1028700 h 1028700"/>
                <a:gd name="connsiteX73" fmla="*/ 1062223 w 3524250"/>
                <a:gd name="connsiteY73" fmla="*/ 993025 h 1028700"/>
                <a:gd name="connsiteX74" fmla="*/ 947923 w 3524250"/>
                <a:gd name="connsiteY74" fmla="*/ 970165 h 1028700"/>
                <a:gd name="connsiteX75" fmla="*/ 896705 w 3524250"/>
                <a:gd name="connsiteY75" fmla="*/ 1028700 h 1028700"/>
                <a:gd name="connsiteX76" fmla="*/ 892158 w 3524250"/>
                <a:gd name="connsiteY76" fmla="*/ 1028700 h 1028700"/>
                <a:gd name="connsiteX77" fmla="*/ 848863 w 3524250"/>
                <a:gd name="connsiteY77" fmla="*/ 985405 h 1028700"/>
                <a:gd name="connsiteX78" fmla="*/ 805568 w 3524250"/>
                <a:gd name="connsiteY78" fmla="*/ 1028700 h 1028700"/>
                <a:gd name="connsiteX79" fmla="*/ 786594 w 3524250"/>
                <a:gd name="connsiteY79" fmla="*/ 1028700 h 1028700"/>
                <a:gd name="connsiteX80" fmla="*/ 734563 w 3524250"/>
                <a:gd name="connsiteY80" fmla="*/ 970165 h 1028700"/>
                <a:gd name="connsiteX81" fmla="*/ 594011 w 3524250"/>
                <a:gd name="connsiteY81" fmla="*/ 964543 h 1028700"/>
                <a:gd name="connsiteX82" fmla="*/ 566923 w 3524250"/>
                <a:gd name="connsiteY82" fmla="*/ 947305 h 1028700"/>
                <a:gd name="connsiteX83" fmla="*/ 399283 w 3524250"/>
                <a:gd name="connsiteY83" fmla="*/ 990567 h 1028700"/>
                <a:gd name="connsiteX84" fmla="*/ 239263 w 3524250"/>
                <a:gd name="connsiteY84" fmla="*/ 985405 h 1028700"/>
                <a:gd name="connsiteX85" fmla="*/ 253695 w 3524250"/>
                <a:gd name="connsiteY85" fmla="*/ 1028700 h 1028700"/>
                <a:gd name="connsiteX86" fmla="*/ 232241 w 3524250"/>
                <a:gd name="connsiteY86" fmla="*/ 1028700 h 1028700"/>
                <a:gd name="connsiteX87" fmla="*/ 163063 w 3524250"/>
                <a:gd name="connsiteY87" fmla="*/ 970165 h 1028700"/>
                <a:gd name="connsiteX88" fmla="*/ 147823 w 3524250"/>
                <a:gd name="connsiteY88" fmla="*/ 1000645 h 1028700"/>
                <a:gd name="connsiteX89" fmla="*/ 98727 w 3524250"/>
                <a:gd name="connsiteY89" fmla="*/ 1028700 h 1028700"/>
                <a:gd name="connsiteX90" fmla="*/ 93756 w 3524250"/>
                <a:gd name="connsiteY90" fmla="*/ 1028700 h 1028700"/>
                <a:gd name="connsiteX91" fmla="*/ 71623 w 3524250"/>
                <a:gd name="connsiteY91" fmla="*/ 954925 h 1028700"/>
                <a:gd name="connsiteX92" fmla="*/ 23886 w 3524250"/>
                <a:gd name="connsiteY92" fmla="*/ 1028700 h 1028700"/>
                <a:gd name="connsiteX93" fmla="*/ 0 w 3524250"/>
                <a:gd name="connsiteY93" fmla="*/ 1028700 h 1028700"/>
                <a:gd name="connsiteX94" fmla="*/ 0 w 3524250"/>
                <a:gd name="connsiteY94" fmla="*/ 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524250" h="1028700">
                  <a:moveTo>
                    <a:pt x="0" y="0"/>
                  </a:moveTo>
                  <a:lnTo>
                    <a:pt x="3445789" y="0"/>
                  </a:lnTo>
                  <a:lnTo>
                    <a:pt x="3432043" y="10045"/>
                  </a:lnTo>
                  <a:lnTo>
                    <a:pt x="3485616" y="0"/>
                  </a:lnTo>
                  <a:lnTo>
                    <a:pt x="3524250" y="0"/>
                  </a:lnTo>
                  <a:lnTo>
                    <a:pt x="3524250" y="107955"/>
                  </a:lnTo>
                  <a:lnTo>
                    <a:pt x="3523483" y="109105"/>
                  </a:lnTo>
                  <a:lnTo>
                    <a:pt x="3493003" y="162445"/>
                  </a:lnTo>
                  <a:lnTo>
                    <a:pt x="3523483" y="223405"/>
                  </a:lnTo>
                  <a:lnTo>
                    <a:pt x="3524250" y="228774"/>
                  </a:lnTo>
                  <a:lnTo>
                    <a:pt x="3524250" y="372987"/>
                  </a:lnTo>
                  <a:lnTo>
                    <a:pt x="3508243" y="368185"/>
                  </a:lnTo>
                  <a:lnTo>
                    <a:pt x="3524250" y="428211"/>
                  </a:lnTo>
                  <a:lnTo>
                    <a:pt x="3524250" y="491531"/>
                  </a:lnTo>
                  <a:lnTo>
                    <a:pt x="3477763" y="520585"/>
                  </a:lnTo>
                  <a:lnTo>
                    <a:pt x="3477763" y="604405"/>
                  </a:lnTo>
                  <a:lnTo>
                    <a:pt x="3524250" y="645081"/>
                  </a:lnTo>
                  <a:lnTo>
                    <a:pt x="3524250" y="704782"/>
                  </a:lnTo>
                  <a:lnTo>
                    <a:pt x="3508243" y="756805"/>
                  </a:lnTo>
                  <a:lnTo>
                    <a:pt x="3470143" y="848245"/>
                  </a:lnTo>
                  <a:lnTo>
                    <a:pt x="3503561" y="1028700"/>
                  </a:lnTo>
                  <a:lnTo>
                    <a:pt x="3466101" y="1028700"/>
                  </a:lnTo>
                  <a:lnTo>
                    <a:pt x="3355843" y="962545"/>
                  </a:lnTo>
                  <a:lnTo>
                    <a:pt x="3360932" y="1028700"/>
                  </a:lnTo>
                  <a:lnTo>
                    <a:pt x="3332909" y="1028700"/>
                  </a:lnTo>
                  <a:lnTo>
                    <a:pt x="3264403" y="954925"/>
                  </a:lnTo>
                  <a:lnTo>
                    <a:pt x="3210301" y="1028700"/>
                  </a:lnTo>
                  <a:lnTo>
                    <a:pt x="3164997" y="1028700"/>
                  </a:lnTo>
                  <a:lnTo>
                    <a:pt x="3142483" y="970165"/>
                  </a:lnTo>
                  <a:lnTo>
                    <a:pt x="3079767" y="1028700"/>
                  </a:lnTo>
                  <a:lnTo>
                    <a:pt x="3002695" y="1028700"/>
                  </a:lnTo>
                  <a:lnTo>
                    <a:pt x="2959603" y="947305"/>
                  </a:lnTo>
                  <a:lnTo>
                    <a:pt x="2913092" y="1028700"/>
                  </a:lnTo>
                  <a:lnTo>
                    <a:pt x="2862522" y="1028700"/>
                  </a:lnTo>
                  <a:lnTo>
                    <a:pt x="2746243" y="947305"/>
                  </a:lnTo>
                  <a:lnTo>
                    <a:pt x="2757871" y="1028700"/>
                  </a:lnTo>
                  <a:lnTo>
                    <a:pt x="2718499" y="1028700"/>
                  </a:lnTo>
                  <a:lnTo>
                    <a:pt x="2631943" y="977785"/>
                  </a:lnTo>
                  <a:lnTo>
                    <a:pt x="2631943" y="1028700"/>
                  </a:lnTo>
                  <a:lnTo>
                    <a:pt x="2587073" y="1028700"/>
                  </a:lnTo>
                  <a:lnTo>
                    <a:pt x="2517643" y="977785"/>
                  </a:lnTo>
                  <a:lnTo>
                    <a:pt x="2492186" y="1028700"/>
                  </a:lnTo>
                  <a:lnTo>
                    <a:pt x="2462051" y="1028700"/>
                  </a:lnTo>
                  <a:lnTo>
                    <a:pt x="2371308" y="992403"/>
                  </a:lnTo>
                  <a:lnTo>
                    <a:pt x="2365243" y="970165"/>
                  </a:lnTo>
                  <a:lnTo>
                    <a:pt x="2348422" y="983248"/>
                  </a:lnTo>
                  <a:lnTo>
                    <a:pt x="2258563" y="947305"/>
                  </a:lnTo>
                  <a:lnTo>
                    <a:pt x="2250320" y="982338"/>
                  </a:lnTo>
                  <a:lnTo>
                    <a:pt x="2197603" y="954925"/>
                  </a:lnTo>
                  <a:lnTo>
                    <a:pt x="2109995" y="1028700"/>
                  </a:lnTo>
                  <a:lnTo>
                    <a:pt x="1989864" y="1028700"/>
                  </a:lnTo>
                  <a:lnTo>
                    <a:pt x="1923283" y="977785"/>
                  </a:lnTo>
                  <a:lnTo>
                    <a:pt x="1916919" y="1028700"/>
                  </a:lnTo>
                  <a:lnTo>
                    <a:pt x="1868990" y="1028700"/>
                  </a:lnTo>
                  <a:lnTo>
                    <a:pt x="1824223" y="947305"/>
                  </a:lnTo>
                  <a:lnTo>
                    <a:pt x="1816603" y="1000645"/>
                  </a:lnTo>
                  <a:lnTo>
                    <a:pt x="1703323" y="1014805"/>
                  </a:lnTo>
                  <a:lnTo>
                    <a:pt x="1671823" y="947305"/>
                  </a:lnTo>
                  <a:lnTo>
                    <a:pt x="1644420" y="1002110"/>
                  </a:lnTo>
                  <a:lnTo>
                    <a:pt x="1580383" y="954925"/>
                  </a:lnTo>
                  <a:lnTo>
                    <a:pt x="1572763" y="1000645"/>
                  </a:lnTo>
                  <a:lnTo>
                    <a:pt x="1561973" y="1028700"/>
                  </a:lnTo>
                  <a:lnTo>
                    <a:pt x="1476972" y="1028700"/>
                  </a:lnTo>
                  <a:lnTo>
                    <a:pt x="1435603" y="977785"/>
                  </a:lnTo>
                  <a:lnTo>
                    <a:pt x="1435603" y="1028700"/>
                  </a:lnTo>
                  <a:lnTo>
                    <a:pt x="1415513" y="1028700"/>
                  </a:lnTo>
                  <a:lnTo>
                    <a:pt x="1313683" y="977785"/>
                  </a:lnTo>
                  <a:lnTo>
                    <a:pt x="1300954" y="1028700"/>
                  </a:lnTo>
                  <a:lnTo>
                    <a:pt x="1291268" y="1028700"/>
                  </a:lnTo>
                  <a:lnTo>
                    <a:pt x="1222243" y="932065"/>
                  </a:lnTo>
                  <a:lnTo>
                    <a:pt x="1168903" y="993025"/>
                  </a:lnTo>
                  <a:lnTo>
                    <a:pt x="1152255" y="1028700"/>
                  </a:lnTo>
                  <a:lnTo>
                    <a:pt x="1078871" y="1028700"/>
                  </a:lnTo>
                  <a:lnTo>
                    <a:pt x="1062223" y="993025"/>
                  </a:lnTo>
                  <a:lnTo>
                    <a:pt x="947923" y="970165"/>
                  </a:lnTo>
                  <a:lnTo>
                    <a:pt x="896705" y="1028700"/>
                  </a:lnTo>
                  <a:lnTo>
                    <a:pt x="892158" y="1028700"/>
                  </a:lnTo>
                  <a:lnTo>
                    <a:pt x="848863" y="985405"/>
                  </a:lnTo>
                  <a:lnTo>
                    <a:pt x="805568" y="1028700"/>
                  </a:lnTo>
                  <a:lnTo>
                    <a:pt x="786594" y="1028700"/>
                  </a:lnTo>
                  <a:lnTo>
                    <a:pt x="734563" y="970165"/>
                  </a:lnTo>
                  <a:lnTo>
                    <a:pt x="594011" y="964543"/>
                  </a:lnTo>
                  <a:lnTo>
                    <a:pt x="566923" y="947305"/>
                  </a:lnTo>
                  <a:lnTo>
                    <a:pt x="399283" y="990567"/>
                  </a:lnTo>
                  <a:lnTo>
                    <a:pt x="239263" y="985405"/>
                  </a:lnTo>
                  <a:lnTo>
                    <a:pt x="253695" y="1028700"/>
                  </a:lnTo>
                  <a:lnTo>
                    <a:pt x="232241" y="1028700"/>
                  </a:lnTo>
                  <a:lnTo>
                    <a:pt x="163063" y="970165"/>
                  </a:lnTo>
                  <a:lnTo>
                    <a:pt x="147823" y="1000645"/>
                  </a:lnTo>
                  <a:lnTo>
                    <a:pt x="98727" y="1028700"/>
                  </a:lnTo>
                  <a:lnTo>
                    <a:pt x="93756" y="1028700"/>
                  </a:lnTo>
                  <a:lnTo>
                    <a:pt x="71623" y="954925"/>
                  </a:lnTo>
                  <a:lnTo>
                    <a:pt x="23886" y="1028700"/>
                  </a:lnTo>
                  <a:lnTo>
                    <a:pt x="0" y="10287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6" name="Folded Corner 25"/>
            <p:cNvSpPr/>
            <p:nvPr/>
          </p:nvSpPr>
          <p:spPr>
            <a:xfrm rot="21172812">
              <a:off x="5163709" y="4335508"/>
              <a:ext cx="1133602" cy="1162422"/>
            </a:xfrm>
            <a:prstGeom prst="foldedCorner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06</a:t>
              </a:r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419141" y="4419600"/>
              <a:ext cx="1949005" cy="951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chemeClr val="accent5"/>
                  </a:solidFill>
                </a:rPr>
                <a:t>Consistently Learn</a:t>
              </a:r>
            </a:p>
            <a:p>
              <a:r>
                <a:rPr lang="en-US" sz="1050" dirty="0" smtClean="0"/>
                <a:t>To become an expert, you must never stop learning</a:t>
              </a:r>
              <a:endParaRPr lang="en-US" sz="105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512" name="Google Shape;512;p32"/>
          <p:cNvSpPr txBox="1">
            <a:spLocks noGrp="1"/>
          </p:cNvSpPr>
          <p:nvPr>
            <p:ph type="body" idx="4294967295"/>
          </p:nvPr>
        </p:nvSpPr>
        <p:spPr>
          <a:xfrm>
            <a:off x="2622790" y="1138342"/>
            <a:ext cx="3611755" cy="25504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FF9800"/>
                </a:solidFill>
              </a:rPr>
              <a:t>Conclusion</a:t>
            </a:r>
          </a:p>
          <a:p>
            <a:pPr marL="0" lvl="0" indent="0" algn="ctr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 smtClean="0"/>
              <a:t>The GOAL is to turn DATA into INFORMATION and information into INSIGHT.</a:t>
            </a:r>
          </a:p>
          <a:p>
            <a:pPr marL="0" lvl="0" indent="0" algn="ctr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 smtClean="0"/>
              <a:t>Carly Fiorina</a:t>
            </a:r>
          </a:p>
        </p:txBody>
      </p:sp>
      <p:grpSp>
        <p:nvGrpSpPr>
          <p:cNvPr id="513" name="Google Shape;513;p32"/>
          <p:cNvGrpSpPr/>
          <p:nvPr/>
        </p:nvGrpSpPr>
        <p:grpSpPr>
          <a:xfrm>
            <a:off x="1496747" y="852064"/>
            <a:ext cx="5905844" cy="3460164"/>
            <a:chOff x="1177450" y="241631"/>
            <a:chExt cx="6173152" cy="3616776"/>
          </a:xfrm>
        </p:grpSpPr>
        <p:sp>
          <p:nvSpPr>
            <p:cNvPr id="514" name="Google Shape;514;p32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908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362</Words>
  <Application>Microsoft Office PowerPoint</Application>
  <PresentationFormat>On-screen Show (16:9)</PresentationFormat>
  <Paragraphs>124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Roboto Condensed</vt:lpstr>
      <vt:lpstr>Roboto Condensed Light</vt:lpstr>
      <vt:lpstr>Wingdings</vt:lpstr>
      <vt:lpstr>Arial</vt:lpstr>
      <vt:lpstr>Calibri</vt:lpstr>
      <vt:lpstr>Arvo</vt:lpstr>
      <vt:lpstr>Salerio template</vt:lpstr>
      <vt:lpstr>Data Analytics for Petroleum Engineers …How to Kickstart as a student </vt:lpstr>
      <vt:lpstr>OUTLINE </vt:lpstr>
      <vt:lpstr>Introduction to Data Analytics</vt:lpstr>
      <vt:lpstr>PowerPoint Presentation</vt:lpstr>
      <vt:lpstr>Industrial Applications of Data Analytics</vt:lpstr>
      <vt:lpstr>Roadmap for Learning Data Analytics</vt:lpstr>
      <vt:lpstr>Platforms for Learning Data Analytics </vt:lpstr>
      <vt:lpstr>Secrets for Speed in Learning 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Sir_Praise</cp:lastModifiedBy>
  <cp:revision>141</cp:revision>
  <dcterms:modified xsi:type="dcterms:W3CDTF">2021-07-21T07:27:31Z</dcterms:modified>
</cp:coreProperties>
</file>